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75" r:id="rId5"/>
    <p:sldId id="380" r:id="rId6"/>
    <p:sldId id="392" r:id="rId7"/>
    <p:sldId id="389" r:id="rId8"/>
    <p:sldId id="390" r:id="rId9"/>
    <p:sldId id="381" r:id="rId10"/>
    <p:sldId id="383" r:id="rId11"/>
    <p:sldId id="382" r:id="rId12"/>
    <p:sldId id="387" r:id="rId13"/>
    <p:sldId id="386" r:id="rId14"/>
    <p:sldId id="388" r:id="rId15"/>
    <p:sldId id="384" r:id="rId16"/>
    <p:sldId id="391" r:id="rId17"/>
    <p:sldId id="393" r:id="rId18"/>
    <p:sldId id="376" r:id="rId19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hta, Parth S. (Parth)" initials="MPS(" lastIdx="4" clrIdx="0">
    <p:extLst/>
  </p:cmAuthor>
  <p:cmAuthor id="2" name="Kollar, Deborah C." initials="KD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6600"/>
    <a:srgbClr val="E71E30"/>
    <a:srgbClr val="339933"/>
    <a:srgbClr val="FF6600"/>
    <a:srgbClr val="336699"/>
    <a:srgbClr val="FF9900"/>
    <a:srgbClr val="FFFF00"/>
    <a:srgbClr val="3399CC"/>
    <a:srgbClr val="008B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1534" autoAdjust="0"/>
  </p:normalViewPr>
  <p:slideViewPr>
    <p:cSldViewPr>
      <p:cViewPr varScale="1">
        <p:scale>
          <a:sx n="112" d="100"/>
          <a:sy n="112" d="100"/>
        </p:scale>
        <p:origin x="1542" y="108"/>
      </p:cViewPr>
      <p:guideLst>
        <p:guide orient="horz"/>
        <p:guide pos="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AC242-0248-4268-847F-F982C2DE92BD}" type="doc">
      <dgm:prSet loTypeId="urn:diagrams.loki3.com/Bracket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E2BE8CE-5284-464C-AB2C-01E7AF131B16}">
      <dgm:prSet/>
      <dgm:spPr/>
      <dgm:t>
        <a:bodyPr/>
        <a:lstStyle/>
        <a:p>
          <a:pPr rtl="0"/>
          <a:r>
            <a:rPr lang="en-US" dirty="0" smtClean="0"/>
            <a:t>Back wall</a:t>
          </a:r>
          <a:endParaRPr lang="en-US" dirty="0"/>
        </a:p>
      </dgm:t>
    </dgm:pt>
    <dgm:pt modelId="{DA58B534-1606-4A9C-BE1A-90066687BFA2}" type="parTrans" cxnId="{81C771B3-054A-4E32-BBA1-DFD05F176239}">
      <dgm:prSet/>
      <dgm:spPr/>
      <dgm:t>
        <a:bodyPr/>
        <a:lstStyle/>
        <a:p>
          <a:endParaRPr lang="en-US"/>
        </a:p>
      </dgm:t>
    </dgm:pt>
    <dgm:pt modelId="{46ECF3AF-3D51-436B-BACF-F2277D756FAF}" type="sibTrans" cxnId="{81C771B3-054A-4E32-BBA1-DFD05F176239}">
      <dgm:prSet/>
      <dgm:spPr/>
      <dgm:t>
        <a:bodyPr/>
        <a:lstStyle/>
        <a:p>
          <a:endParaRPr lang="en-US"/>
        </a:p>
      </dgm:t>
    </dgm:pt>
    <dgm:pt modelId="{82ADAFD8-130B-4A94-BE70-C28734CB1EBE}">
      <dgm:prSet/>
      <dgm:spPr/>
      <dgm:t>
        <a:bodyPr/>
        <a:lstStyle/>
        <a:p>
          <a:pPr rtl="0"/>
          <a:r>
            <a:rPr lang="en-US" dirty="0" smtClean="0"/>
            <a:t>Sides</a:t>
          </a:r>
          <a:endParaRPr lang="en-US" dirty="0"/>
        </a:p>
      </dgm:t>
    </dgm:pt>
    <dgm:pt modelId="{34CC84D0-C3B7-44F2-A882-9BD87216D2F2}" type="parTrans" cxnId="{D4ECFB35-55EC-4233-B068-F7A6B7FF3DA9}">
      <dgm:prSet/>
      <dgm:spPr/>
      <dgm:t>
        <a:bodyPr/>
        <a:lstStyle/>
        <a:p>
          <a:endParaRPr lang="en-US"/>
        </a:p>
      </dgm:t>
    </dgm:pt>
    <dgm:pt modelId="{8BA061B5-3117-457D-AA89-A255E071DDEE}" type="sibTrans" cxnId="{D4ECFB35-55EC-4233-B068-F7A6B7FF3DA9}">
      <dgm:prSet/>
      <dgm:spPr/>
      <dgm:t>
        <a:bodyPr/>
        <a:lstStyle/>
        <a:p>
          <a:endParaRPr lang="en-US"/>
        </a:p>
      </dgm:t>
    </dgm:pt>
    <dgm:pt modelId="{802F01CB-BD00-47DA-A7AE-1746CF79828A}">
      <dgm:prSet/>
      <dgm:spPr/>
      <dgm:t>
        <a:bodyPr/>
        <a:lstStyle/>
        <a:p>
          <a:pPr rtl="0"/>
          <a:r>
            <a:rPr lang="en-US" dirty="0" smtClean="0"/>
            <a:t>Glass shield</a:t>
          </a:r>
          <a:endParaRPr lang="en-US" dirty="0"/>
        </a:p>
      </dgm:t>
    </dgm:pt>
    <dgm:pt modelId="{952F6CAB-EB5A-4FA1-A42A-967FA2D6852E}" type="parTrans" cxnId="{7E37FF86-17E5-4124-B4CE-31CF2C2627ED}">
      <dgm:prSet/>
      <dgm:spPr/>
      <dgm:t>
        <a:bodyPr/>
        <a:lstStyle/>
        <a:p>
          <a:endParaRPr lang="en-US"/>
        </a:p>
      </dgm:t>
    </dgm:pt>
    <dgm:pt modelId="{70038060-A525-4BEF-A96D-7BE00CE2DCAE}" type="sibTrans" cxnId="{7E37FF86-17E5-4124-B4CE-31CF2C2627ED}">
      <dgm:prSet/>
      <dgm:spPr/>
      <dgm:t>
        <a:bodyPr/>
        <a:lstStyle/>
        <a:p>
          <a:endParaRPr lang="en-US"/>
        </a:p>
      </dgm:t>
    </dgm:pt>
    <dgm:pt modelId="{CAEF77CC-E111-43C1-9713-F868CC0F23D1}">
      <dgm:prSet/>
      <dgm:spPr/>
      <dgm:t>
        <a:bodyPr/>
        <a:lstStyle/>
        <a:p>
          <a:pPr rtl="0"/>
          <a:r>
            <a:rPr lang="en-US" dirty="0" smtClean="0"/>
            <a:t>Equipment</a:t>
          </a:r>
          <a:endParaRPr lang="en-US" dirty="0"/>
        </a:p>
      </dgm:t>
    </dgm:pt>
    <dgm:pt modelId="{0E82F0AC-62B2-485A-BBB1-0A9C22BEBA24}" type="parTrans" cxnId="{1807427C-13A7-415E-89C8-6F59935DE2DF}">
      <dgm:prSet/>
      <dgm:spPr/>
      <dgm:t>
        <a:bodyPr/>
        <a:lstStyle/>
        <a:p>
          <a:endParaRPr lang="en-US"/>
        </a:p>
      </dgm:t>
    </dgm:pt>
    <dgm:pt modelId="{6DC142F4-7B86-4393-95E1-534576C9382F}" type="sibTrans" cxnId="{1807427C-13A7-415E-89C8-6F59935DE2DF}">
      <dgm:prSet/>
      <dgm:spPr/>
      <dgm:t>
        <a:bodyPr/>
        <a:lstStyle/>
        <a:p>
          <a:endParaRPr lang="en-US"/>
        </a:p>
      </dgm:t>
    </dgm:pt>
    <dgm:pt modelId="{9987225D-ADEE-4F0C-A1F2-FAA3345AEDA7}">
      <dgm:prSet/>
      <dgm:spPr/>
      <dgm:t>
        <a:bodyPr/>
        <a:lstStyle/>
        <a:p>
          <a:pPr rtl="0"/>
          <a:r>
            <a:rPr lang="en-US" dirty="0" smtClean="0"/>
            <a:t>Work surface</a:t>
          </a:r>
          <a:endParaRPr lang="en-US" dirty="0"/>
        </a:p>
      </dgm:t>
    </dgm:pt>
    <dgm:pt modelId="{6C989F0F-7349-47A6-971C-1673A43E6EBB}" type="parTrans" cxnId="{C832DA55-62E2-469A-9009-89B9BB0E4101}">
      <dgm:prSet/>
      <dgm:spPr/>
      <dgm:t>
        <a:bodyPr/>
        <a:lstStyle/>
        <a:p>
          <a:endParaRPr lang="en-US"/>
        </a:p>
      </dgm:t>
    </dgm:pt>
    <dgm:pt modelId="{793128E2-4485-4E6F-B1D1-E36ADCE37E38}" type="sibTrans" cxnId="{C832DA55-62E2-469A-9009-89B9BB0E4101}">
      <dgm:prSet/>
      <dgm:spPr/>
      <dgm:t>
        <a:bodyPr/>
        <a:lstStyle/>
        <a:p>
          <a:endParaRPr lang="en-US"/>
        </a:p>
      </dgm:t>
    </dgm:pt>
    <dgm:pt modelId="{E03AE594-83E5-481D-BAD4-221670D944F3}">
      <dgm:prSet/>
      <dgm:spPr>
        <a:solidFill>
          <a:srgbClr val="339966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smtClean="0"/>
            <a:t>Clean the horizontal pole (if present) using a slow, continuous movement in one direction</a:t>
          </a:r>
          <a:endParaRPr lang="en-US" dirty="0"/>
        </a:p>
      </dgm:t>
    </dgm:pt>
    <dgm:pt modelId="{619CD9CE-94C8-4E4C-B61A-50DE1856ABA2}" type="parTrans" cxnId="{1314470D-81BB-4B54-9E2D-DB3219E91F39}">
      <dgm:prSet/>
      <dgm:spPr/>
      <dgm:t>
        <a:bodyPr/>
        <a:lstStyle/>
        <a:p>
          <a:endParaRPr lang="en-US"/>
        </a:p>
      </dgm:t>
    </dgm:pt>
    <dgm:pt modelId="{A698B51B-563B-413D-ADAC-0EC88F535DB9}" type="sibTrans" cxnId="{1314470D-81BB-4B54-9E2D-DB3219E91F39}">
      <dgm:prSet/>
      <dgm:spPr/>
      <dgm:t>
        <a:bodyPr/>
        <a:lstStyle/>
        <a:p>
          <a:endParaRPr lang="en-US"/>
        </a:p>
      </dgm:t>
    </dgm:pt>
    <dgm:pt modelId="{D28802E6-7608-4B3A-BE81-2CDA942D1CCF}">
      <dgm:prSet/>
      <dgm:spPr>
        <a:solidFill>
          <a:srgbClr val="339966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smtClean="0"/>
            <a:t>Start at the top back corner of each side, using continuous overlapping strokes in a horizontal direction until the bottom of the side is reached</a:t>
          </a:r>
          <a:endParaRPr lang="en-US" dirty="0"/>
        </a:p>
      </dgm:t>
    </dgm:pt>
    <dgm:pt modelId="{C1B60B4C-CB47-4746-BFCB-068ECA823F89}" type="parTrans" cxnId="{8C480CFB-BA81-4912-8D18-E029637C456A}">
      <dgm:prSet/>
      <dgm:spPr/>
      <dgm:t>
        <a:bodyPr/>
        <a:lstStyle/>
        <a:p>
          <a:endParaRPr lang="en-US"/>
        </a:p>
      </dgm:t>
    </dgm:pt>
    <dgm:pt modelId="{F8BB586F-6192-4A20-A3F1-F7DCED21D7AE}" type="sibTrans" cxnId="{8C480CFB-BA81-4912-8D18-E029637C456A}">
      <dgm:prSet/>
      <dgm:spPr/>
      <dgm:t>
        <a:bodyPr/>
        <a:lstStyle/>
        <a:p>
          <a:endParaRPr lang="en-US"/>
        </a:p>
      </dgm:t>
    </dgm:pt>
    <dgm:pt modelId="{578AB297-2987-4DEA-AEBA-2C068E8592F8}">
      <dgm:prSet/>
      <dgm:spPr>
        <a:solidFill>
          <a:srgbClr val="339966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smtClean="0"/>
            <a:t>Reach as far as possible up the side of glass shield and use continuous overlapping strokes in the horizontal direction until the bottom of the glass shield is reached</a:t>
          </a:r>
          <a:endParaRPr lang="en-US" dirty="0"/>
        </a:p>
      </dgm:t>
    </dgm:pt>
    <dgm:pt modelId="{C0FEB24E-495B-4FFC-AB21-BD71D3A6F5E4}" type="parTrans" cxnId="{BDC0E0A8-22DA-4763-935D-E07D3CD74E1E}">
      <dgm:prSet/>
      <dgm:spPr/>
      <dgm:t>
        <a:bodyPr/>
        <a:lstStyle/>
        <a:p>
          <a:endParaRPr lang="en-US"/>
        </a:p>
      </dgm:t>
    </dgm:pt>
    <dgm:pt modelId="{A321AA13-A6E6-4089-896C-916B4B4537DD}" type="sibTrans" cxnId="{BDC0E0A8-22DA-4763-935D-E07D3CD74E1E}">
      <dgm:prSet/>
      <dgm:spPr/>
      <dgm:t>
        <a:bodyPr/>
        <a:lstStyle/>
        <a:p>
          <a:endParaRPr lang="en-US"/>
        </a:p>
      </dgm:t>
    </dgm:pt>
    <dgm:pt modelId="{450ADF61-1AB6-4FB4-B212-D0801C0134A3}">
      <dgm:prSet/>
      <dgm:spPr>
        <a:solidFill>
          <a:srgbClr val="339966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smtClean="0"/>
            <a:t>Equipment in the hood must be cleaned and should be moved to allow for cleaning of the work surface underneath the equipment </a:t>
          </a:r>
          <a:endParaRPr lang="en-US" dirty="0"/>
        </a:p>
      </dgm:t>
    </dgm:pt>
    <dgm:pt modelId="{2B191B71-FADE-4DDE-82FF-A8E63FAF1EFE}" type="parTrans" cxnId="{8DF1ECEA-D0BF-4073-BA2B-C8845CF3877A}">
      <dgm:prSet/>
      <dgm:spPr/>
      <dgm:t>
        <a:bodyPr/>
        <a:lstStyle/>
        <a:p>
          <a:endParaRPr lang="en-US"/>
        </a:p>
      </dgm:t>
    </dgm:pt>
    <dgm:pt modelId="{B6C399A0-CA43-46A5-BB21-95E20CCAC68A}" type="sibTrans" cxnId="{8DF1ECEA-D0BF-4073-BA2B-C8845CF3877A}">
      <dgm:prSet/>
      <dgm:spPr/>
      <dgm:t>
        <a:bodyPr/>
        <a:lstStyle/>
        <a:p>
          <a:endParaRPr lang="en-US"/>
        </a:p>
      </dgm:t>
    </dgm:pt>
    <dgm:pt modelId="{02AD32A8-6F43-4902-90DA-EA9EB7842A18}">
      <dgm:prSet/>
      <dgm:spPr>
        <a:solidFill>
          <a:srgbClr val="339966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smtClean="0"/>
            <a:t>Start the back corner, use continuous overlapping strokes, moving in the horizontal direction until the front of the hood is reached</a:t>
          </a:r>
          <a:endParaRPr lang="en-US" dirty="0"/>
        </a:p>
      </dgm:t>
    </dgm:pt>
    <dgm:pt modelId="{830A5767-5060-4377-80B3-CEA51DA13C64}" type="parTrans" cxnId="{22140C5B-EE76-4ABD-9D96-019318C2ADB6}">
      <dgm:prSet/>
      <dgm:spPr/>
      <dgm:t>
        <a:bodyPr/>
        <a:lstStyle/>
        <a:p>
          <a:endParaRPr lang="en-US"/>
        </a:p>
      </dgm:t>
    </dgm:pt>
    <dgm:pt modelId="{1F8591E4-9134-4274-9211-7EE78B63D6B1}" type="sibTrans" cxnId="{22140C5B-EE76-4ABD-9D96-019318C2ADB6}">
      <dgm:prSet/>
      <dgm:spPr/>
      <dgm:t>
        <a:bodyPr/>
        <a:lstStyle/>
        <a:p>
          <a:endParaRPr lang="en-US"/>
        </a:p>
      </dgm:t>
    </dgm:pt>
    <dgm:pt modelId="{C7194749-2037-4332-9560-D2904CDA7365}">
      <dgm:prSet/>
      <dgm:spPr>
        <a:solidFill>
          <a:srgbClr val="339966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dirty="0" smtClean="0"/>
            <a:t>Use continuous overlapping strokes starting at the top back corner and moving horizontally back and forth</a:t>
          </a:r>
          <a:endParaRPr lang="en-US" dirty="0"/>
        </a:p>
      </dgm:t>
    </dgm:pt>
    <dgm:pt modelId="{0CEFD8CE-CD4D-4791-97D7-6C7D69CDE51C}" type="parTrans" cxnId="{F6A4D53A-E3C7-4EFB-9284-D9021D16EC3A}">
      <dgm:prSet/>
      <dgm:spPr/>
      <dgm:t>
        <a:bodyPr/>
        <a:lstStyle/>
        <a:p>
          <a:endParaRPr lang="en-US"/>
        </a:p>
      </dgm:t>
    </dgm:pt>
    <dgm:pt modelId="{D4D4295F-68DB-4009-95D0-73C6CB31E602}" type="sibTrans" cxnId="{F6A4D53A-E3C7-4EFB-9284-D9021D16EC3A}">
      <dgm:prSet/>
      <dgm:spPr/>
      <dgm:t>
        <a:bodyPr/>
        <a:lstStyle/>
        <a:p>
          <a:endParaRPr lang="en-US"/>
        </a:p>
      </dgm:t>
    </dgm:pt>
    <dgm:pt modelId="{9E06722D-4AD3-489D-B20D-71EC13E51B46}">
      <dgm:prSet/>
      <dgm:spPr/>
      <dgm:t>
        <a:bodyPr/>
        <a:lstStyle/>
        <a:p>
          <a:r>
            <a:rPr lang="en-US" smtClean="0"/>
            <a:t>Pole</a:t>
          </a:r>
          <a:endParaRPr lang="en-US"/>
        </a:p>
      </dgm:t>
    </dgm:pt>
    <dgm:pt modelId="{1FE21F70-0CB2-4286-9D76-5E4634EBF268}" type="parTrans" cxnId="{24076B3D-3A75-45DC-91C9-92B860CC79DD}">
      <dgm:prSet/>
      <dgm:spPr/>
      <dgm:t>
        <a:bodyPr/>
        <a:lstStyle/>
        <a:p>
          <a:endParaRPr lang="en-US"/>
        </a:p>
      </dgm:t>
    </dgm:pt>
    <dgm:pt modelId="{6AD24B53-57EF-4FBD-95C6-F9F494F252A8}" type="sibTrans" cxnId="{24076B3D-3A75-45DC-91C9-92B860CC79DD}">
      <dgm:prSet/>
      <dgm:spPr/>
      <dgm:t>
        <a:bodyPr/>
        <a:lstStyle/>
        <a:p>
          <a:endParaRPr lang="en-US"/>
        </a:p>
      </dgm:t>
    </dgm:pt>
    <dgm:pt modelId="{484D9C99-EA91-4DEA-9C38-521D13B88F7F}" type="pres">
      <dgm:prSet presAssocID="{0F1AC242-0248-4268-847F-F982C2DE92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02483C-2BA2-48C7-93C7-E66A92699BF3}" type="pres">
      <dgm:prSet presAssocID="{8E2BE8CE-5284-464C-AB2C-01E7AF131B16}" presName="linNode" presStyleCnt="0"/>
      <dgm:spPr/>
    </dgm:pt>
    <dgm:pt modelId="{1BB1145B-4B4A-411A-B211-E575CB2AA3D1}" type="pres">
      <dgm:prSet presAssocID="{8E2BE8CE-5284-464C-AB2C-01E7AF131B16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D95EB-6EF4-47BD-9BCE-C590018301F0}" type="pres">
      <dgm:prSet presAssocID="{8E2BE8CE-5284-464C-AB2C-01E7AF131B16}" presName="bracket" presStyleLbl="parChTrans1D1" presStyleIdx="0" presStyleCnt="6"/>
      <dgm:spPr/>
    </dgm:pt>
    <dgm:pt modelId="{B43BBE6F-707F-45B1-B2E4-2A6530166099}" type="pres">
      <dgm:prSet presAssocID="{8E2BE8CE-5284-464C-AB2C-01E7AF131B16}" presName="spH" presStyleCnt="0"/>
      <dgm:spPr/>
    </dgm:pt>
    <dgm:pt modelId="{9AC7E58F-6777-4DA0-8395-D62A498E9803}" type="pres">
      <dgm:prSet presAssocID="{8E2BE8CE-5284-464C-AB2C-01E7AF131B16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24D7C-2444-477E-AC98-1944669C4B58}" type="pres">
      <dgm:prSet presAssocID="{46ECF3AF-3D51-436B-BACF-F2277D756FAF}" presName="spV" presStyleCnt="0"/>
      <dgm:spPr/>
    </dgm:pt>
    <dgm:pt modelId="{286B8D60-8ABD-4301-9871-82BBC3AB9F1E}" type="pres">
      <dgm:prSet presAssocID="{9E06722D-4AD3-489D-B20D-71EC13E51B46}" presName="linNode" presStyleCnt="0"/>
      <dgm:spPr/>
    </dgm:pt>
    <dgm:pt modelId="{DC005EC7-9097-4845-A1BC-24E45FA3DD0E}" type="pres">
      <dgm:prSet presAssocID="{9E06722D-4AD3-489D-B20D-71EC13E51B46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57AD2-5070-4208-A215-047DB5470E9B}" type="pres">
      <dgm:prSet presAssocID="{9E06722D-4AD3-489D-B20D-71EC13E51B46}" presName="bracket" presStyleLbl="parChTrans1D1" presStyleIdx="1" presStyleCnt="6"/>
      <dgm:spPr/>
    </dgm:pt>
    <dgm:pt modelId="{C14C7A8E-6CC9-48D4-A039-12F786C9AAE9}" type="pres">
      <dgm:prSet presAssocID="{9E06722D-4AD3-489D-B20D-71EC13E51B46}" presName="spH" presStyleCnt="0"/>
      <dgm:spPr/>
    </dgm:pt>
    <dgm:pt modelId="{2C1D7A7E-96D3-44D5-A2B9-B46AC2DE81C8}" type="pres">
      <dgm:prSet presAssocID="{9E06722D-4AD3-489D-B20D-71EC13E51B46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9DE19-66D4-4514-85BA-97AABF3D6C71}" type="pres">
      <dgm:prSet presAssocID="{6AD24B53-57EF-4FBD-95C6-F9F494F252A8}" presName="spV" presStyleCnt="0"/>
      <dgm:spPr/>
    </dgm:pt>
    <dgm:pt modelId="{F0ECDBF2-E254-4DEB-BF92-1B1866934C00}" type="pres">
      <dgm:prSet presAssocID="{82ADAFD8-130B-4A94-BE70-C28734CB1EBE}" presName="linNode" presStyleCnt="0"/>
      <dgm:spPr/>
    </dgm:pt>
    <dgm:pt modelId="{15C5783A-4310-4B69-950D-238BE4645B72}" type="pres">
      <dgm:prSet presAssocID="{82ADAFD8-130B-4A94-BE70-C28734CB1EBE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B3BD70-25D9-4945-9D6A-EF85486C08E8}" type="pres">
      <dgm:prSet presAssocID="{82ADAFD8-130B-4A94-BE70-C28734CB1EBE}" presName="bracket" presStyleLbl="parChTrans1D1" presStyleIdx="2" presStyleCnt="6"/>
      <dgm:spPr/>
    </dgm:pt>
    <dgm:pt modelId="{1535CC60-C71D-4637-9D2F-5FC943D4E7E3}" type="pres">
      <dgm:prSet presAssocID="{82ADAFD8-130B-4A94-BE70-C28734CB1EBE}" presName="spH" presStyleCnt="0"/>
      <dgm:spPr/>
    </dgm:pt>
    <dgm:pt modelId="{0A53A5C3-4379-4DBA-A59E-F06A431D2447}" type="pres">
      <dgm:prSet presAssocID="{82ADAFD8-130B-4A94-BE70-C28734CB1EBE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1C365-D3CB-44A1-A8B4-F40D0F6108AC}" type="pres">
      <dgm:prSet presAssocID="{8BA061B5-3117-457D-AA89-A255E071DDEE}" presName="spV" presStyleCnt="0"/>
      <dgm:spPr/>
    </dgm:pt>
    <dgm:pt modelId="{8842331C-EA53-4429-ADAD-9308BA53C221}" type="pres">
      <dgm:prSet presAssocID="{802F01CB-BD00-47DA-A7AE-1746CF79828A}" presName="linNode" presStyleCnt="0"/>
      <dgm:spPr/>
    </dgm:pt>
    <dgm:pt modelId="{D4191622-B7C7-4E73-92AE-7FC7B7CC6EFF}" type="pres">
      <dgm:prSet presAssocID="{802F01CB-BD00-47DA-A7AE-1746CF79828A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F544E-F8B7-4556-96C2-536CDBB78687}" type="pres">
      <dgm:prSet presAssocID="{802F01CB-BD00-47DA-A7AE-1746CF79828A}" presName="bracket" presStyleLbl="parChTrans1D1" presStyleIdx="3" presStyleCnt="6"/>
      <dgm:spPr/>
    </dgm:pt>
    <dgm:pt modelId="{C7E12622-45D4-4B32-A349-B98BFC372481}" type="pres">
      <dgm:prSet presAssocID="{802F01CB-BD00-47DA-A7AE-1746CF79828A}" presName="spH" presStyleCnt="0"/>
      <dgm:spPr/>
    </dgm:pt>
    <dgm:pt modelId="{00F13FE0-CD8A-4F94-AE97-3BC8B2989904}" type="pres">
      <dgm:prSet presAssocID="{802F01CB-BD00-47DA-A7AE-1746CF79828A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43B22-29AB-40D5-9584-592E3F646C3D}" type="pres">
      <dgm:prSet presAssocID="{70038060-A525-4BEF-A96D-7BE00CE2DCAE}" presName="spV" presStyleCnt="0"/>
      <dgm:spPr/>
    </dgm:pt>
    <dgm:pt modelId="{B5500937-5007-45F7-BFF6-C0F261E11972}" type="pres">
      <dgm:prSet presAssocID="{CAEF77CC-E111-43C1-9713-F868CC0F23D1}" presName="linNode" presStyleCnt="0"/>
      <dgm:spPr/>
    </dgm:pt>
    <dgm:pt modelId="{BF9F6125-71D2-4947-9A06-DC375D2D8E25}" type="pres">
      <dgm:prSet presAssocID="{CAEF77CC-E111-43C1-9713-F868CC0F23D1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7F10D-BBBB-438C-B487-79A231035C95}" type="pres">
      <dgm:prSet presAssocID="{CAEF77CC-E111-43C1-9713-F868CC0F23D1}" presName="bracket" presStyleLbl="parChTrans1D1" presStyleIdx="4" presStyleCnt="6"/>
      <dgm:spPr/>
    </dgm:pt>
    <dgm:pt modelId="{B6890075-4703-49F2-87B9-ECC23B662FB3}" type="pres">
      <dgm:prSet presAssocID="{CAEF77CC-E111-43C1-9713-F868CC0F23D1}" presName="spH" presStyleCnt="0"/>
      <dgm:spPr/>
    </dgm:pt>
    <dgm:pt modelId="{F01E0231-DBD2-44E5-98A2-8D5AE5685A5E}" type="pres">
      <dgm:prSet presAssocID="{CAEF77CC-E111-43C1-9713-F868CC0F23D1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A4F67-C20B-4FFF-869B-421DEFFF5A56}" type="pres">
      <dgm:prSet presAssocID="{6DC142F4-7B86-4393-95E1-534576C9382F}" presName="spV" presStyleCnt="0"/>
      <dgm:spPr/>
    </dgm:pt>
    <dgm:pt modelId="{D732C84B-5851-498A-98A1-3281B3C41AFC}" type="pres">
      <dgm:prSet presAssocID="{9987225D-ADEE-4F0C-A1F2-FAA3345AEDA7}" presName="linNode" presStyleCnt="0"/>
      <dgm:spPr/>
    </dgm:pt>
    <dgm:pt modelId="{456626A9-3EA8-4764-9F06-524FE36699EF}" type="pres">
      <dgm:prSet presAssocID="{9987225D-ADEE-4F0C-A1F2-FAA3345AEDA7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9F71C-D1CB-4DFB-A8EC-8C511A638AB2}" type="pres">
      <dgm:prSet presAssocID="{9987225D-ADEE-4F0C-A1F2-FAA3345AEDA7}" presName="bracket" presStyleLbl="parChTrans1D1" presStyleIdx="5" presStyleCnt="6"/>
      <dgm:spPr/>
    </dgm:pt>
    <dgm:pt modelId="{3F7E6623-1A5B-4916-8CD4-B9400CA23E15}" type="pres">
      <dgm:prSet presAssocID="{9987225D-ADEE-4F0C-A1F2-FAA3345AEDA7}" presName="spH" presStyleCnt="0"/>
      <dgm:spPr/>
    </dgm:pt>
    <dgm:pt modelId="{BEE330CF-23F1-45D0-A8AA-29C5696D9579}" type="pres">
      <dgm:prSet presAssocID="{9987225D-ADEE-4F0C-A1F2-FAA3345AEDA7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9ADF64-3A13-4D3D-8AED-040940FC3B9F}" type="presOf" srcId="{C7194749-2037-4332-9560-D2904CDA7365}" destId="{9AC7E58F-6777-4DA0-8395-D62A498E9803}" srcOrd="0" destOrd="0" presId="urn:diagrams.loki3.com/BracketList"/>
    <dgm:cxn modelId="{119762AF-78D6-4D9B-98F3-BEB197DD3D7E}" type="presOf" srcId="{0F1AC242-0248-4268-847F-F982C2DE92BD}" destId="{484D9C99-EA91-4DEA-9C38-521D13B88F7F}" srcOrd="0" destOrd="0" presId="urn:diagrams.loki3.com/BracketList"/>
    <dgm:cxn modelId="{22140C5B-EE76-4ABD-9D96-019318C2ADB6}" srcId="{9987225D-ADEE-4F0C-A1F2-FAA3345AEDA7}" destId="{02AD32A8-6F43-4902-90DA-EA9EB7842A18}" srcOrd="0" destOrd="0" parTransId="{830A5767-5060-4377-80B3-CEA51DA13C64}" sibTransId="{1F8591E4-9134-4274-9211-7EE78B63D6B1}"/>
    <dgm:cxn modelId="{8C480CFB-BA81-4912-8D18-E029637C456A}" srcId="{82ADAFD8-130B-4A94-BE70-C28734CB1EBE}" destId="{D28802E6-7608-4B3A-BE81-2CDA942D1CCF}" srcOrd="0" destOrd="0" parTransId="{C1B60B4C-CB47-4746-BFCB-068ECA823F89}" sibTransId="{F8BB586F-6192-4A20-A3F1-F7DCED21D7AE}"/>
    <dgm:cxn modelId="{C8A4046D-DAF4-4480-95DB-14B5E47E34D7}" type="presOf" srcId="{9987225D-ADEE-4F0C-A1F2-FAA3345AEDA7}" destId="{456626A9-3EA8-4764-9F06-524FE36699EF}" srcOrd="0" destOrd="0" presId="urn:diagrams.loki3.com/BracketList"/>
    <dgm:cxn modelId="{A87CDB9A-A368-4347-B663-EFF2A85C0D57}" type="presOf" srcId="{578AB297-2987-4DEA-AEBA-2C068E8592F8}" destId="{00F13FE0-CD8A-4F94-AE97-3BC8B2989904}" srcOrd="0" destOrd="0" presId="urn:diagrams.loki3.com/BracketList"/>
    <dgm:cxn modelId="{24076B3D-3A75-45DC-91C9-92B860CC79DD}" srcId="{0F1AC242-0248-4268-847F-F982C2DE92BD}" destId="{9E06722D-4AD3-489D-B20D-71EC13E51B46}" srcOrd="1" destOrd="0" parTransId="{1FE21F70-0CB2-4286-9D76-5E4634EBF268}" sibTransId="{6AD24B53-57EF-4FBD-95C6-F9F494F252A8}"/>
    <dgm:cxn modelId="{AC4BC180-DA2F-4F71-BEEC-2E2DB697F4DF}" type="presOf" srcId="{CAEF77CC-E111-43C1-9713-F868CC0F23D1}" destId="{BF9F6125-71D2-4947-9A06-DC375D2D8E25}" srcOrd="0" destOrd="0" presId="urn:diagrams.loki3.com/BracketList"/>
    <dgm:cxn modelId="{BDC0E0A8-22DA-4763-935D-E07D3CD74E1E}" srcId="{802F01CB-BD00-47DA-A7AE-1746CF79828A}" destId="{578AB297-2987-4DEA-AEBA-2C068E8592F8}" srcOrd="0" destOrd="0" parTransId="{C0FEB24E-495B-4FFC-AB21-BD71D3A6F5E4}" sibTransId="{A321AA13-A6E6-4089-896C-916B4B4537DD}"/>
    <dgm:cxn modelId="{1314470D-81BB-4B54-9E2D-DB3219E91F39}" srcId="{9E06722D-4AD3-489D-B20D-71EC13E51B46}" destId="{E03AE594-83E5-481D-BAD4-221670D944F3}" srcOrd="0" destOrd="0" parTransId="{619CD9CE-94C8-4E4C-B61A-50DE1856ABA2}" sibTransId="{A698B51B-563B-413D-ADAC-0EC88F535DB9}"/>
    <dgm:cxn modelId="{7E37FF86-17E5-4124-B4CE-31CF2C2627ED}" srcId="{0F1AC242-0248-4268-847F-F982C2DE92BD}" destId="{802F01CB-BD00-47DA-A7AE-1746CF79828A}" srcOrd="3" destOrd="0" parTransId="{952F6CAB-EB5A-4FA1-A42A-967FA2D6852E}" sibTransId="{70038060-A525-4BEF-A96D-7BE00CE2DCAE}"/>
    <dgm:cxn modelId="{8DF1ECEA-D0BF-4073-BA2B-C8845CF3877A}" srcId="{CAEF77CC-E111-43C1-9713-F868CC0F23D1}" destId="{450ADF61-1AB6-4FB4-B212-D0801C0134A3}" srcOrd="0" destOrd="0" parTransId="{2B191B71-FADE-4DDE-82FF-A8E63FAF1EFE}" sibTransId="{B6C399A0-CA43-46A5-BB21-95E20CCAC68A}"/>
    <dgm:cxn modelId="{41FEEC3B-957D-4C11-BB0B-2E32C6BEDC42}" type="presOf" srcId="{02AD32A8-6F43-4902-90DA-EA9EB7842A18}" destId="{BEE330CF-23F1-45D0-A8AA-29C5696D9579}" srcOrd="0" destOrd="0" presId="urn:diagrams.loki3.com/BracketList"/>
    <dgm:cxn modelId="{37D7EC2E-D063-4634-8EC9-A1D51C01D549}" type="presOf" srcId="{802F01CB-BD00-47DA-A7AE-1746CF79828A}" destId="{D4191622-B7C7-4E73-92AE-7FC7B7CC6EFF}" srcOrd="0" destOrd="0" presId="urn:diagrams.loki3.com/BracketList"/>
    <dgm:cxn modelId="{1807427C-13A7-415E-89C8-6F59935DE2DF}" srcId="{0F1AC242-0248-4268-847F-F982C2DE92BD}" destId="{CAEF77CC-E111-43C1-9713-F868CC0F23D1}" srcOrd="4" destOrd="0" parTransId="{0E82F0AC-62B2-485A-BBB1-0A9C22BEBA24}" sibTransId="{6DC142F4-7B86-4393-95E1-534576C9382F}"/>
    <dgm:cxn modelId="{08FCDF1F-7553-4CEA-9914-725BF315B02B}" type="presOf" srcId="{D28802E6-7608-4B3A-BE81-2CDA942D1CCF}" destId="{0A53A5C3-4379-4DBA-A59E-F06A431D2447}" srcOrd="0" destOrd="0" presId="urn:diagrams.loki3.com/BracketList"/>
    <dgm:cxn modelId="{F6A4D53A-E3C7-4EFB-9284-D9021D16EC3A}" srcId="{8E2BE8CE-5284-464C-AB2C-01E7AF131B16}" destId="{C7194749-2037-4332-9560-D2904CDA7365}" srcOrd="0" destOrd="0" parTransId="{0CEFD8CE-CD4D-4791-97D7-6C7D69CDE51C}" sibTransId="{D4D4295F-68DB-4009-95D0-73C6CB31E602}"/>
    <dgm:cxn modelId="{C832DA55-62E2-469A-9009-89B9BB0E4101}" srcId="{0F1AC242-0248-4268-847F-F982C2DE92BD}" destId="{9987225D-ADEE-4F0C-A1F2-FAA3345AEDA7}" srcOrd="5" destOrd="0" parTransId="{6C989F0F-7349-47A6-971C-1673A43E6EBB}" sibTransId="{793128E2-4485-4E6F-B1D1-E36ADCE37E38}"/>
    <dgm:cxn modelId="{929F18E4-1A4A-4AE7-BDD9-7B1DFA794249}" type="presOf" srcId="{9E06722D-4AD3-489D-B20D-71EC13E51B46}" destId="{DC005EC7-9097-4845-A1BC-24E45FA3DD0E}" srcOrd="0" destOrd="0" presId="urn:diagrams.loki3.com/BracketList"/>
    <dgm:cxn modelId="{24F9AACB-762B-4920-B988-E89E8D541B76}" type="presOf" srcId="{8E2BE8CE-5284-464C-AB2C-01E7AF131B16}" destId="{1BB1145B-4B4A-411A-B211-E575CB2AA3D1}" srcOrd="0" destOrd="0" presId="urn:diagrams.loki3.com/BracketList"/>
    <dgm:cxn modelId="{81C771B3-054A-4E32-BBA1-DFD05F176239}" srcId="{0F1AC242-0248-4268-847F-F982C2DE92BD}" destId="{8E2BE8CE-5284-464C-AB2C-01E7AF131B16}" srcOrd="0" destOrd="0" parTransId="{DA58B534-1606-4A9C-BE1A-90066687BFA2}" sibTransId="{46ECF3AF-3D51-436B-BACF-F2277D756FAF}"/>
    <dgm:cxn modelId="{FEEEE3C6-E2DC-49ED-BEBC-161D940EB6E6}" type="presOf" srcId="{E03AE594-83E5-481D-BAD4-221670D944F3}" destId="{2C1D7A7E-96D3-44D5-A2B9-B46AC2DE81C8}" srcOrd="0" destOrd="0" presId="urn:diagrams.loki3.com/BracketList"/>
    <dgm:cxn modelId="{B8F787EC-2262-44F0-8377-855E120F2C47}" type="presOf" srcId="{450ADF61-1AB6-4FB4-B212-D0801C0134A3}" destId="{F01E0231-DBD2-44E5-98A2-8D5AE5685A5E}" srcOrd="0" destOrd="0" presId="urn:diagrams.loki3.com/BracketList"/>
    <dgm:cxn modelId="{D4ECFB35-55EC-4233-B068-F7A6B7FF3DA9}" srcId="{0F1AC242-0248-4268-847F-F982C2DE92BD}" destId="{82ADAFD8-130B-4A94-BE70-C28734CB1EBE}" srcOrd="2" destOrd="0" parTransId="{34CC84D0-C3B7-44F2-A882-9BD87216D2F2}" sibTransId="{8BA061B5-3117-457D-AA89-A255E071DDEE}"/>
    <dgm:cxn modelId="{A38B6345-1F60-4D06-8D83-1E0C68E9025A}" type="presOf" srcId="{82ADAFD8-130B-4A94-BE70-C28734CB1EBE}" destId="{15C5783A-4310-4B69-950D-238BE4645B72}" srcOrd="0" destOrd="0" presId="urn:diagrams.loki3.com/BracketList"/>
    <dgm:cxn modelId="{71371471-C8D7-4D14-885B-EEA4F9C80E86}" type="presParOf" srcId="{484D9C99-EA91-4DEA-9C38-521D13B88F7F}" destId="{A702483C-2BA2-48C7-93C7-E66A92699BF3}" srcOrd="0" destOrd="0" presId="urn:diagrams.loki3.com/BracketList"/>
    <dgm:cxn modelId="{BA3B54ED-F624-486C-B88C-2A77C426E1FA}" type="presParOf" srcId="{A702483C-2BA2-48C7-93C7-E66A92699BF3}" destId="{1BB1145B-4B4A-411A-B211-E575CB2AA3D1}" srcOrd="0" destOrd="0" presId="urn:diagrams.loki3.com/BracketList"/>
    <dgm:cxn modelId="{8BE6FCC5-7C9D-41B2-943A-85E5744FD785}" type="presParOf" srcId="{A702483C-2BA2-48C7-93C7-E66A92699BF3}" destId="{DD5D95EB-6EF4-47BD-9BCE-C590018301F0}" srcOrd="1" destOrd="0" presId="urn:diagrams.loki3.com/BracketList"/>
    <dgm:cxn modelId="{BB558B63-D3F2-4628-BDB3-17BC5D97F080}" type="presParOf" srcId="{A702483C-2BA2-48C7-93C7-E66A92699BF3}" destId="{B43BBE6F-707F-45B1-B2E4-2A6530166099}" srcOrd="2" destOrd="0" presId="urn:diagrams.loki3.com/BracketList"/>
    <dgm:cxn modelId="{D6058887-7688-489E-840E-47030FD7F0F3}" type="presParOf" srcId="{A702483C-2BA2-48C7-93C7-E66A92699BF3}" destId="{9AC7E58F-6777-4DA0-8395-D62A498E9803}" srcOrd="3" destOrd="0" presId="urn:diagrams.loki3.com/BracketList"/>
    <dgm:cxn modelId="{E9A1E72E-1EBE-44E2-A786-849B66009EA3}" type="presParOf" srcId="{484D9C99-EA91-4DEA-9C38-521D13B88F7F}" destId="{B9324D7C-2444-477E-AC98-1944669C4B58}" srcOrd="1" destOrd="0" presId="urn:diagrams.loki3.com/BracketList"/>
    <dgm:cxn modelId="{B75046C0-59F5-4909-94F5-188FA8C1BF2B}" type="presParOf" srcId="{484D9C99-EA91-4DEA-9C38-521D13B88F7F}" destId="{286B8D60-8ABD-4301-9871-82BBC3AB9F1E}" srcOrd="2" destOrd="0" presId="urn:diagrams.loki3.com/BracketList"/>
    <dgm:cxn modelId="{C521AD77-29B2-44B5-B361-214A5E14EB12}" type="presParOf" srcId="{286B8D60-8ABD-4301-9871-82BBC3AB9F1E}" destId="{DC005EC7-9097-4845-A1BC-24E45FA3DD0E}" srcOrd="0" destOrd="0" presId="urn:diagrams.loki3.com/BracketList"/>
    <dgm:cxn modelId="{52D744DB-A250-4FEC-B18B-38573BA09C4A}" type="presParOf" srcId="{286B8D60-8ABD-4301-9871-82BBC3AB9F1E}" destId="{4BA57AD2-5070-4208-A215-047DB5470E9B}" srcOrd="1" destOrd="0" presId="urn:diagrams.loki3.com/BracketList"/>
    <dgm:cxn modelId="{28983230-697D-4FA6-A943-D805BFA27B8D}" type="presParOf" srcId="{286B8D60-8ABD-4301-9871-82BBC3AB9F1E}" destId="{C14C7A8E-6CC9-48D4-A039-12F786C9AAE9}" srcOrd="2" destOrd="0" presId="urn:diagrams.loki3.com/BracketList"/>
    <dgm:cxn modelId="{5703ED22-0493-4890-889A-D370ECEFFC0E}" type="presParOf" srcId="{286B8D60-8ABD-4301-9871-82BBC3AB9F1E}" destId="{2C1D7A7E-96D3-44D5-A2B9-B46AC2DE81C8}" srcOrd="3" destOrd="0" presId="urn:diagrams.loki3.com/BracketList"/>
    <dgm:cxn modelId="{1DE703CD-3874-4A0C-9931-5BBB4FFDDF1C}" type="presParOf" srcId="{484D9C99-EA91-4DEA-9C38-521D13B88F7F}" destId="{34C9DE19-66D4-4514-85BA-97AABF3D6C71}" srcOrd="3" destOrd="0" presId="urn:diagrams.loki3.com/BracketList"/>
    <dgm:cxn modelId="{FB5FB6D8-C78C-422F-84B2-747A7F1A4989}" type="presParOf" srcId="{484D9C99-EA91-4DEA-9C38-521D13B88F7F}" destId="{F0ECDBF2-E254-4DEB-BF92-1B1866934C00}" srcOrd="4" destOrd="0" presId="urn:diagrams.loki3.com/BracketList"/>
    <dgm:cxn modelId="{C2320823-2A3D-445E-9180-586E5A719A69}" type="presParOf" srcId="{F0ECDBF2-E254-4DEB-BF92-1B1866934C00}" destId="{15C5783A-4310-4B69-950D-238BE4645B72}" srcOrd="0" destOrd="0" presId="urn:diagrams.loki3.com/BracketList"/>
    <dgm:cxn modelId="{60EFFCAD-D471-4DF3-8139-769751F384A8}" type="presParOf" srcId="{F0ECDBF2-E254-4DEB-BF92-1B1866934C00}" destId="{C2B3BD70-25D9-4945-9D6A-EF85486C08E8}" srcOrd="1" destOrd="0" presId="urn:diagrams.loki3.com/BracketList"/>
    <dgm:cxn modelId="{285C4FCD-9D40-4E19-B13D-3A71E9737B91}" type="presParOf" srcId="{F0ECDBF2-E254-4DEB-BF92-1B1866934C00}" destId="{1535CC60-C71D-4637-9D2F-5FC943D4E7E3}" srcOrd="2" destOrd="0" presId="urn:diagrams.loki3.com/BracketList"/>
    <dgm:cxn modelId="{4EC6A7D5-B94A-4942-B221-2A8D02432300}" type="presParOf" srcId="{F0ECDBF2-E254-4DEB-BF92-1B1866934C00}" destId="{0A53A5C3-4379-4DBA-A59E-F06A431D2447}" srcOrd="3" destOrd="0" presId="urn:diagrams.loki3.com/BracketList"/>
    <dgm:cxn modelId="{0756645F-AB3D-4B0A-AED1-C3762E75F92E}" type="presParOf" srcId="{484D9C99-EA91-4DEA-9C38-521D13B88F7F}" destId="{99D1C365-D3CB-44A1-A8B4-F40D0F6108AC}" srcOrd="5" destOrd="0" presId="urn:diagrams.loki3.com/BracketList"/>
    <dgm:cxn modelId="{A5B7A114-3A57-4DA3-97C4-166097081CB1}" type="presParOf" srcId="{484D9C99-EA91-4DEA-9C38-521D13B88F7F}" destId="{8842331C-EA53-4429-ADAD-9308BA53C221}" srcOrd="6" destOrd="0" presId="urn:diagrams.loki3.com/BracketList"/>
    <dgm:cxn modelId="{4F25EE0F-0A66-4009-B0CE-49D1550BDA24}" type="presParOf" srcId="{8842331C-EA53-4429-ADAD-9308BA53C221}" destId="{D4191622-B7C7-4E73-92AE-7FC7B7CC6EFF}" srcOrd="0" destOrd="0" presId="urn:diagrams.loki3.com/BracketList"/>
    <dgm:cxn modelId="{B63DDDEC-6773-47D0-96E1-91313EE0112C}" type="presParOf" srcId="{8842331C-EA53-4429-ADAD-9308BA53C221}" destId="{866F544E-F8B7-4556-96C2-536CDBB78687}" srcOrd="1" destOrd="0" presId="urn:diagrams.loki3.com/BracketList"/>
    <dgm:cxn modelId="{53C3BF84-A8FC-4427-8093-DE51293413E1}" type="presParOf" srcId="{8842331C-EA53-4429-ADAD-9308BA53C221}" destId="{C7E12622-45D4-4B32-A349-B98BFC372481}" srcOrd="2" destOrd="0" presId="urn:diagrams.loki3.com/BracketList"/>
    <dgm:cxn modelId="{F9A7A1EC-0DB9-47D1-A283-5D87C9BF54B2}" type="presParOf" srcId="{8842331C-EA53-4429-ADAD-9308BA53C221}" destId="{00F13FE0-CD8A-4F94-AE97-3BC8B2989904}" srcOrd="3" destOrd="0" presId="urn:diagrams.loki3.com/BracketList"/>
    <dgm:cxn modelId="{D996E1CA-7228-4C63-BAC6-716AF093C0C0}" type="presParOf" srcId="{484D9C99-EA91-4DEA-9C38-521D13B88F7F}" destId="{11943B22-29AB-40D5-9584-592E3F646C3D}" srcOrd="7" destOrd="0" presId="urn:diagrams.loki3.com/BracketList"/>
    <dgm:cxn modelId="{D2AEB9A3-0771-40C1-A3BB-E834925BE36E}" type="presParOf" srcId="{484D9C99-EA91-4DEA-9C38-521D13B88F7F}" destId="{B5500937-5007-45F7-BFF6-C0F261E11972}" srcOrd="8" destOrd="0" presId="urn:diagrams.loki3.com/BracketList"/>
    <dgm:cxn modelId="{5CAA0D3B-8CF6-4636-B7B2-38D78938E149}" type="presParOf" srcId="{B5500937-5007-45F7-BFF6-C0F261E11972}" destId="{BF9F6125-71D2-4947-9A06-DC375D2D8E25}" srcOrd="0" destOrd="0" presId="urn:diagrams.loki3.com/BracketList"/>
    <dgm:cxn modelId="{4A0C25FC-0E82-4079-B500-0C11A974593A}" type="presParOf" srcId="{B5500937-5007-45F7-BFF6-C0F261E11972}" destId="{DAC7F10D-BBBB-438C-B487-79A231035C95}" srcOrd="1" destOrd="0" presId="urn:diagrams.loki3.com/BracketList"/>
    <dgm:cxn modelId="{FB500022-BA87-47FB-BBBD-E39237FAD4B4}" type="presParOf" srcId="{B5500937-5007-45F7-BFF6-C0F261E11972}" destId="{B6890075-4703-49F2-87B9-ECC23B662FB3}" srcOrd="2" destOrd="0" presId="urn:diagrams.loki3.com/BracketList"/>
    <dgm:cxn modelId="{A6ED8D87-620A-4164-A822-F3771B55C692}" type="presParOf" srcId="{B5500937-5007-45F7-BFF6-C0F261E11972}" destId="{F01E0231-DBD2-44E5-98A2-8D5AE5685A5E}" srcOrd="3" destOrd="0" presId="urn:diagrams.loki3.com/BracketList"/>
    <dgm:cxn modelId="{7E0C80EF-6F24-4B9B-B744-B18A984410B6}" type="presParOf" srcId="{484D9C99-EA91-4DEA-9C38-521D13B88F7F}" destId="{6EAA4F67-C20B-4FFF-869B-421DEFFF5A56}" srcOrd="9" destOrd="0" presId="urn:diagrams.loki3.com/BracketList"/>
    <dgm:cxn modelId="{804D9FBD-A7FC-4DA0-B2C5-5221F76665BA}" type="presParOf" srcId="{484D9C99-EA91-4DEA-9C38-521D13B88F7F}" destId="{D732C84B-5851-498A-98A1-3281B3C41AFC}" srcOrd="10" destOrd="0" presId="urn:diagrams.loki3.com/BracketList"/>
    <dgm:cxn modelId="{9B3C6033-C2D1-4DC9-B6A2-F951B417E499}" type="presParOf" srcId="{D732C84B-5851-498A-98A1-3281B3C41AFC}" destId="{456626A9-3EA8-4764-9F06-524FE36699EF}" srcOrd="0" destOrd="0" presId="urn:diagrams.loki3.com/BracketList"/>
    <dgm:cxn modelId="{A5D0CC7F-3F5E-4B15-89AD-08CB72296344}" type="presParOf" srcId="{D732C84B-5851-498A-98A1-3281B3C41AFC}" destId="{35C9F71C-D1CB-4DFB-A8EC-8C511A638AB2}" srcOrd="1" destOrd="0" presId="urn:diagrams.loki3.com/BracketList"/>
    <dgm:cxn modelId="{72EB638C-6D1F-4B42-A394-8C23C1872CB2}" type="presParOf" srcId="{D732C84B-5851-498A-98A1-3281B3C41AFC}" destId="{3F7E6623-1A5B-4916-8CD4-B9400CA23E15}" srcOrd="2" destOrd="0" presId="urn:diagrams.loki3.com/BracketList"/>
    <dgm:cxn modelId="{BF6B78CC-FEAA-4C4D-B769-B2063C99851C}" type="presParOf" srcId="{D732C84B-5851-498A-98A1-3281B3C41AFC}" destId="{BEE330CF-23F1-45D0-A8AA-29C5696D9579}" srcOrd="3" destOrd="0" presId="urn:diagrams.loki3.com/Bracket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1145B-4B4A-411A-B211-E575CB2AA3D1}">
      <dsp:nvSpPr>
        <dsp:cNvPr id="0" name=""/>
        <dsp:cNvSpPr/>
      </dsp:nvSpPr>
      <dsp:spPr>
        <a:xfrm>
          <a:off x="4089" y="491709"/>
          <a:ext cx="2091867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Back wall</a:t>
          </a:r>
          <a:endParaRPr lang="en-US" sz="1700" kern="1200" dirty="0"/>
        </a:p>
      </dsp:txBody>
      <dsp:txXfrm>
        <a:off x="4089" y="491709"/>
        <a:ext cx="2091867" cy="336600"/>
      </dsp:txXfrm>
    </dsp:sp>
    <dsp:sp modelId="{DD5D95EB-6EF4-47BD-9BCE-C590018301F0}">
      <dsp:nvSpPr>
        <dsp:cNvPr id="0" name=""/>
        <dsp:cNvSpPr/>
      </dsp:nvSpPr>
      <dsp:spPr>
        <a:xfrm>
          <a:off x="2095957" y="370743"/>
          <a:ext cx="418373" cy="5785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7E58F-6777-4DA0-8395-D62A498E9803}">
      <dsp:nvSpPr>
        <dsp:cNvPr id="0" name=""/>
        <dsp:cNvSpPr/>
      </dsp:nvSpPr>
      <dsp:spPr>
        <a:xfrm>
          <a:off x="2681680" y="370743"/>
          <a:ext cx="5689880" cy="578531"/>
        </a:xfrm>
        <a:prstGeom prst="rect">
          <a:avLst/>
        </a:prstGeom>
        <a:solidFill>
          <a:srgbClr val="339966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Use continuous overlapping strokes starting at the top back corner and moving horizontally back and forth</a:t>
          </a:r>
          <a:endParaRPr lang="en-US" sz="1700" kern="1200" dirty="0"/>
        </a:p>
      </dsp:txBody>
      <dsp:txXfrm>
        <a:off x="2681680" y="370743"/>
        <a:ext cx="5689880" cy="578531"/>
      </dsp:txXfrm>
    </dsp:sp>
    <dsp:sp modelId="{DC005EC7-9097-4845-A1BC-24E45FA3DD0E}">
      <dsp:nvSpPr>
        <dsp:cNvPr id="0" name=""/>
        <dsp:cNvSpPr/>
      </dsp:nvSpPr>
      <dsp:spPr>
        <a:xfrm>
          <a:off x="4089" y="1131440"/>
          <a:ext cx="2091867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Pole</a:t>
          </a:r>
          <a:endParaRPr lang="en-US" sz="1700" kern="1200"/>
        </a:p>
      </dsp:txBody>
      <dsp:txXfrm>
        <a:off x="4089" y="1131440"/>
        <a:ext cx="2091867" cy="336600"/>
      </dsp:txXfrm>
    </dsp:sp>
    <dsp:sp modelId="{4BA57AD2-5070-4208-A215-047DB5470E9B}">
      <dsp:nvSpPr>
        <dsp:cNvPr id="0" name=""/>
        <dsp:cNvSpPr/>
      </dsp:nvSpPr>
      <dsp:spPr>
        <a:xfrm>
          <a:off x="2095957" y="1010474"/>
          <a:ext cx="418373" cy="5785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D7A7E-96D3-44D5-A2B9-B46AC2DE81C8}">
      <dsp:nvSpPr>
        <dsp:cNvPr id="0" name=""/>
        <dsp:cNvSpPr/>
      </dsp:nvSpPr>
      <dsp:spPr>
        <a:xfrm>
          <a:off x="2681680" y="1010474"/>
          <a:ext cx="5689880" cy="578531"/>
        </a:xfrm>
        <a:prstGeom prst="rect">
          <a:avLst/>
        </a:prstGeom>
        <a:solidFill>
          <a:srgbClr val="339966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Clean the horizontal pole (if present) using a slow, continuous movement in one direction</a:t>
          </a:r>
          <a:endParaRPr lang="en-US" sz="1700" kern="1200" dirty="0"/>
        </a:p>
      </dsp:txBody>
      <dsp:txXfrm>
        <a:off x="2681680" y="1010474"/>
        <a:ext cx="5689880" cy="578531"/>
      </dsp:txXfrm>
    </dsp:sp>
    <dsp:sp modelId="{15C5783A-4310-4B69-950D-238BE4645B72}">
      <dsp:nvSpPr>
        <dsp:cNvPr id="0" name=""/>
        <dsp:cNvSpPr/>
      </dsp:nvSpPr>
      <dsp:spPr>
        <a:xfrm>
          <a:off x="4089" y="1892137"/>
          <a:ext cx="2091867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Sides</a:t>
          </a:r>
          <a:endParaRPr lang="en-US" sz="1700" kern="1200" dirty="0"/>
        </a:p>
      </dsp:txBody>
      <dsp:txXfrm>
        <a:off x="4089" y="1892137"/>
        <a:ext cx="2091867" cy="336600"/>
      </dsp:txXfrm>
    </dsp:sp>
    <dsp:sp modelId="{C2B3BD70-25D9-4945-9D6A-EF85486C08E8}">
      <dsp:nvSpPr>
        <dsp:cNvPr id="0" name=""/>
        <dsp:cNvSpPr/>
      </dsp:nvSpPr>
      <dsp:spPr>
        <a:xfrm>
          <a:off x="2095957" y="1650206"/>
          <a:ext cx="418373" cy="8204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53A5C3-4379-4DBA-A59E-F06A431D2447}">
      <dsp:nvSpPr>
        <dsp:cNvPr id="0" name=""/>
        <dsp:cNvSpPr/>
      </dsp:nvSpPr>
      <dsp:spPr>
        <a:xfrm>
          <a:off x="2681680" y="1650206"/>
          <a:ext cx="5689880" cy="820462"/>
        </a:xfrm>
        <a:prstGeom prst="rect">
          <a:avLst/>
        </a:prstGeom>
        <a:solidFill>
          <a:srgbClr val="339966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Start at the top back corner of each side, using continuous overlapping strokes in a horizontal direction until the bottom of the side is reached</a:t>
          </a:r>
          <a:endParaRPr lang="en-US" sz="1700" kern="1200" dirty="0"/>
        </a:p>
      </dsp:txBody>
      <dsp:txXfrm>
        <a:off x="2681680" y="1650206"/>
        <a:ext cx="5689880" cy="820462"/>
      </dsp:txXfrm>
    </dsp:sp>
    <dsp:sp modelId="{D4191622-B7C7-4E73-92AE-7FC7B7CC6EFF}">
      <dsp:nvSpPr>
        <dsp:cNvPr id="0" name=""/>
        <dsp:cNvSpPr/>
      </dsp:nvSpPr>
      <dsp:spPr>
        <a:xfrm>
          <a:off x="4089" y="2773800"/>
          <a:ext cx="2091867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Glass shield</a:t>
          </a:r>
          <a:endParaRPr lang="en-US" sz="1700" kern="1200" dirty="0"/>
        </a:p>
      </dsp:txBody>
      <dsp:txXfrm>
        <a:off x="4089" y="2773800"/>
        <a:ext cx="2091867" cy="336600"/>
      </dsp:txXfrm>
    </dsp:sp>
    <dsp:sp modelId="{866F544E-F8B7-4556-96C2-536CDBB78687}">
      <dsp:nvSpPr>
        <dsp:cNvPr id="0" name=""/>
        <dsp:cNvSpPr/>
      </dsp:nvSpPr>
      <dsp:spPr>
        <a:xfrm>
          <a:off x="2095957" y="2531868"/>
          <a:ext cx="418373" cy="8204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F13FE0-CD8A-4F94-AE97-3BC8B2989904}">
      <dsp:nvSpPr>
        <dsp:cNvPr id="0" name=""/>
        <dsp:cNvSpPr/>
      </dsp:nvSpPr>
      <dsp:spPr>
        <a:xfrm>
          <a:off x="2681680" y="2531868"/>
          <a:ext cx="5689880" cy="820462"/>
        </a:xfrm>
        <a:prstGeom prst="rect">
          <a:avLst/>
        </a:prstGeom>
        <a:solidFill>
          <a:srgbClr val="339966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Reach as far as possible up the side of glass shield and use continuous overlapping strokes in the horizontal direction until the bottom of the glass shield is reached</a:t>
          </a:r>
          <a:endParaRPr lang="en-US" sz="1700" kern="1200" dirty="0"/>
        </a:p>
      </dsp:txBody>
      <dsp:txXfrm>
        <a:off x="2681680" y="2531868"/>
        <a:ext cx="5689880" cy="820462"/>
      </dsp:txXfrm>
    </dsp:sp>
    <dsp:sp modelId="{BF9F6125-71D2-4947-9A06-DC375D2D8E25}">
      <dsp:nvSpPr>
        <dsp:cNvPr id="0" name=""/>
        <dsp:cNvSpPr/>
      </dsp:nvSpPr>
      <dsp:spPr>
        <a:xfrm>
          <a:off x="4089" y="3655462"/>
          <a:ext cx="2091867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Equipment</a:t>
          </a:r>
          <a:endParaRPr lang="en-US" sz="1700" kern="1200" dirty="0"/>
        </a:p>
      </dsp:txBody>
      <dsp:txXfrm>
        <a:off x="4089" y="3655462"/>
        <a:ext cx="2091867" cy="336600"/>
      </dsp:txXfrm>
    </dsp:sp>
    <dsp:sp modelId="{DAC7F10D-BBBB-438C-B487-79A231035C95}">
      <dsp:nvSpPr>
        <dsp:cNvPr id="0" name=""/>
        <dsp:cNvSpPr/>
      </dsp:nvSpPr>
      <dsp:spPr>
        <a:xfrm>
          <a:off x="2095957" y="3413531"/>
          <a:ext cx="418373" cy="8204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E0231-DBD2-44E5-98A2-8D5AE5685A5E}">
      <dsp:nvSpPr>
        <dsp:cNvPr id="0" name=""/>
        <dsp:cNvSpPr/>
      </dsp:nvSpPr>
      <dsp:spPr>
        <a:xfrm>
          <a:off x="2681680" y="3413531"/>
          <a:ext cx="5689880" cy="820462"/>
        </a:xfrm>
        <a:prstGeom prst="rect">
          <a:avLst/>
        </a:prstGeom>
        <a:solidFill>
          <a:srgbClr val="339966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Equipment in the hood must be cleaned and should be moved to allow for cleaning of the work surface underneath the equipment </a:t>
          </a:r>
          <a:endParaRPr lang="en-US" sz="1700" kern="1200" dirty="0"/>
        </a:p>
      </dsp:txBody>
      <dsp:txXfrm>
        <a:off x="2681680" y="3413531"/>
        <a:ext cx="5689880" cy="820462"/>
      </dsp:txXfrm>
    </dsp:sp>
    <dsp:sp modelId="{456626A9-3EA8-4764-9F06-524FE36699EF}">
      <dsp:nvSpPr>
        <dsp:cNvPr id="0" name=""/>
        <dsp:cNvSpPr/>
      </dsp:nvSpPr>
      <dsp:spPr>
        <a:xfrm>
          <a:off x="4089" y="4537125"/>
          <a:ext cx="2091867" cy="33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Work surface</a:t>
          </a:r>
          <a:endParaRPr lang="en-US" sz="1700" kern="1200" dirty="0"/>
        </a:p>
      </dsp:txBody>
      <dsp:txXfrm>
        <a:off x="4089" y="4537125"/>
        <a:ext cx="2091867" cy="336600"/>
      </dsp:txXfrm>
    </dsp:sp>
    <dsp:sp modelId="{35C9F71C-D1CB-4DFB-A8EC-8C511A638AB2}">
      <dsp:nvSpPr>
        <dsp:cNvPr id="0" name=""/>
        <dsp:cNvSpPr/>
      </dsp:nvSpPr>
      <dsp:spPr>
        <a:xfrm>
          <a:off x="2095957" y="4295193"/>
          <a:ext cx="418373" cy="8204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330CF-23F1-45D0-A8AA-29C5696D9579}">
      <dsp:nvSpPr>
        <dsp:cNvPr id="0" name=""/>
        <dsp:cNvSpPr/>
      </dsp:nvSpPr>
      <dsp:spPr>
        <a:xfrm>
          <a:off x="2681680" y="4295193"/>
          <a:ext cx="5689880" cy="820462"/>
        </a:xfrm>
        <a:prstGeom prst="rect">
          <a:avLst/>
        </a:prstGeom>
        <a:solidFill>
          <a:srgbClr val="339966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Start the back corner, use continuous overlapping strokes, moving in the horizontal direction until the front of the hood is reached</a:t>
          </a:r>
          <a:endParaRPr lang="en-US" sz="1700" kern="1200" dirty="0"/>
        </a:p>
      </dsp:txBody>
      <dsp:txXfrm>
        <a:off x="2681680" y="4295193"/>
        <a:ext cx="5689880" cy="82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AA6929F-F32F-40D1-8B92-B9D16FAB7325}" type="datetimeFigureOut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B1EA31E-551B-4E2A-AC95-F6C649631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3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6D37DF25-53A8-47AE-841B-223500D3FA40}" type="datetimeFigureOut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689A461-B41E-465A-BF3E-63942682F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37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864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89A461-B41E-465A-BF3E-63942682FD9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6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E71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6477000" y="3897842"/>
            <a:ext cx="0" cy="281940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3708400" y="5638800"/>
            <a:ext cx="5257800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5704417"/>
            <a:ext cx="137795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1475" y="3897842"/>
            <a:ext cx="6032500" cy="755650"/>
          </a:xfrm>
        </p:spPr>
        <p:txBody>
          <a:bodyPr/>
          <a:lstStyle>
            <a:lvl1pPr algn="r">
              <a:lnSpc>
                <a:spcPct val="90000"/>
              </a:lnSpc>
              <a:defRPr smtClean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475" y="4803246"/>
            <a:ext cx="6026150" cy="685800"/>
          </a:xfrm>
        </p:spPr>
        <p:txBody>
          <a:bodyPr/>
          <a:lstStyle>
            <a:lvl1pPr marL="0" indent="0" algn="r">
              <a:buFontTx/>
              <a:buNone/>
              <a:defRPr sz="1800" b="1" i="1" smtClean="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684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4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7704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1992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608013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3550" y="1981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2126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46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762000"/>
            <a:ext cx="8258176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752600"/>
            <a:ext cx="8229600" cy="3962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2185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00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578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49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708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61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561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4" y="608013"/>
            <a:ext cx="8258176" cy="110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4" y="1716084"/>
            <a:ext cx="8258176" cy="471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E71E3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9" name="Line 9"/>
          <p:cNvSpPr>
            <a:spLocks noChangeShapeType="1"/>
          </p:cNvSpPr>
          <p:nvPr userDrawn="1"/>
        </p:nvSpPr>
        <p:spPr bwMode="auto">
          <a:xfrm>
            <a:off x="533400" y="1447800"/>
            <a:ext cx="8153400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69000"/>
            <a:ext cx="887413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  <p:sldLayoutId id="2147484284" r:id="rId13"/>
  </p:sldLayoutIdLst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8300" y="5715000"/>
            <a:ext cx="6032500" cy="755650"/>
          </a:xfrm>
        </p:spPr>
        <p:txBody>
          <a:bodyPr/>
          <a:lstStyle/>
          <a:p>
            <a:r>
              <a:rPr lang="en-US" dirty="0" smtClean="0"/>
              <a:t>TXCH Global HOPE</a:t>
            </a:r>
            <a:endParaRPr 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90600" y="1752600"/>
            <a:ext cx="6934200" cy="153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smtClean="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ctr" eaLnBrk="1" hangingPunct="1"/>
            <a:r>
              <a:rPr lang="en-US" sz="4000" dirty="0" smtClean="0"/>
              <a:t>Pharmacy Cleaning and Maintenance</a:t>
            </a:r>
            <a:endParaRPr lang="en-US" altLang="x-none" sz="4000" i="1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61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Biosafety Cabinet </a:t>
            </a:r>
            <a:r>
              <a:rPr lang="en-US" dirty="0" smtClean="0">
                <a:solidFill>
                  <a:srgbClr val="7030A0"/>
                </a:solidFill>
              </a:rPr>
              <a:t>Decontamination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676400"/>
            <a:ext cx="8229600" cy="4648200"/>
          </a:xfrm>
        </p:spPr>
        <p:txBody>
          <a:bodyPr/>
          <a:lstStyle/>
          <a:p>
            <a:r>
              <a:rPr lang="en-US" sz="2400" dirty="0" smtClean="0"/>
              <a:t>Follow the correct procedures for Donning Personal Protective Equipment and Hand Scrubbing prior to beginning the Decontamination</a:t>
            </a:r>
          </a:p>
          <a:p>
            <a:endParaRPr lang="en-US" sz="2400" dirty="0" smtClean="0"/>
          </a:p>
          <a:p>
            <a:r>
              <a:rPr lang="en-US" sz="2400" dirty="0" smtClean="0"/>
              <a:t>Remove screws from the work tray, place them in a safe location</a:t>
            </a:r>
          </a:p>
          <a:p>
            <a:endParaRPr lang="en-US" sz="2400" dirty="0" smtClean="0"/>
          </a:p>
          <a:p>
            <a:r>
              <a:rPr lang="en-US" sz="2400" dirty="0" smtClean="0"/>
              <a:t>As </a:t>
            </a:r>
            <a:r>
              <a:rPr lang="en-US" sz="2400" dirty="0"/>
              <a:t>you clean, </a:t>
            </a:r>
            <a:r>
              <a:rPr lang="en-US" sz="2400" dirty="0" smtClean="0"/>
              <a:t>all </a:t>
            </a:r>
            <a:r>
              <a:rPr lang="en-US" sz="2400" dirty="0"/>
              <a:t>used materials (gauze, gloves, etc.) should be placed in a </a:t>
            </a:r>
            <a:r>
              <a:rPr lang="en-US" sz="2400" dirty="0" err="1"/>
              <a:t>ziplock</a:t>
            </a:r>
            <a:r>
              <a:rPr lang="en-US" sz="2400" dirty="0"/>
              <a:t> bag, then </a:t>
            </a:r>
            <a:r>
              <a:rPr lang="en-US" sz="2400" dirty="0" smtClean="0"/>
              <a:t>lastly in </a:t>
            </a:r>
            <a:r>
              <a:rPr lang="en-US" sz="2400" dirty="0"/>
              <a:t>the chemo waste bag for </a:t>
            </a:r>
            <a:r>
              <a:rPr lang="en-US" sz="2400" dirty="0" smtClean="0"/>
              <a:t>disposal</a:t>
            </a:r>
          </a:p>
          <a:p>
            <a:endParaRPr lang="en-US" sz="2400" dirty="0" smtClean="0"/>
          </a:p>
          <a:p>
            <a:r>
              <a:rPr lang="en-US" sz="2400" dirty="0" smtClean="0"/>
              <a:t>Take care to not wet the HEPA filter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34019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Biosafety Cabinet </a:t>
            </a:r>
            <a:r>
              <a:rPr lang="en-US" dirty="0" smtClean="0">
                <a:solidFill>
                  <a:srgbClr val="7030A0"/>
                </a:solidFill>
              </a:rPr>
              <a:t>Decontamination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6002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Clean the BSC in the following order:</a:t>
            </a:r>
          </a:p>
          <a:p>
            <a:pPr marL="914400" lvl="1" indent="-341313">
              <a:buFont typeface="+mj-lt"/>
              <a:buAutoNum type="arabicPeriod"/>
            </a:pPr>
            <a:r>
              <a:rPr lang="en-US" sz="2000" dirty="0" smtClean="0"/>
              <a:t>Top filter grill</a:t>
            </a:r>
          </a:p>
          <a:p>
            <a:pPr marL="914400" lvl="1" indent="-341313">
              <a:buFont typeface="+mj-lt"/>
              <a:buAutoNum type="arabicPeriod"/>
            </a:pPr>
            <a:r>
              <a:rPr lang="en-US" sz="2000" dirty="0"/>
              <a:t>Back wall</a:t>
            </a:r>
          </a:p>
          <a:p>
            <a:pPr marL="914400" lvl="1" indent="-341313">
              <a:buFont typeface="+mj-lt"/>
              <a:buAutoNum type="arabicPeriod"/>
            </a:pPr>
            <a:r>
              <a:rPr lang="en-US" sz="2000" dirty="0" smtClean="0"/>
              <a:t>IV bar/pole</a:t>
            </a:r>
          </a:p>
          <a:p>
            <a:pPr marL="914400" lvl="1" indent="-341313">
              <a:buFont typeface="+mj-lt"/>
              <a:buAutoNum type="arabicPeriod"/>
            </a:pPr>
            <a:r>
              <a:rPr lang="en-US" sz="2000" dirty="0" smtClean="0"/>
              <a:t>Side walls</a:t>
            </a:r>
          </a:p>
          <a:p>
            <a:pPr marL="914400" lvl="1" indent="-341313">
              <a:buFont typeface="+mj-lt"/>
              <a:buAutoNum type="arabicPeriod"/>
            </a:pPr>
            <a:r>
              <a:rPr lang="en-US" sz="2000" dirty="0" smtClean="0"/>
              <a:t>Work tray (including the back side/underneath)</a:t>
            </a:r>
          </a:p>
          <a:p>
            <a:pPr marL="914400" lvl="1" indent="-341313">
              <a:buFont typeface="+mj-lt"/>
              <a:buAutoNum type="arabicPeriod"/>
            </a:pPr>
            <a:r>
              <a:rPr lang="en-US" sz="2000" dirty="0" smtClean="0"/>
              <a:t>Inside/bottom cabinet panels</a:t>
            </a:r>
          </a:p>
          <a:p>
            <a:pPr marL="914400" lvl="1" indent="-341313">
              <a:buFont typeface="+mj-lt"/>
              <a:buAutoNum type="arabicPeriod"/>
            </a:pPr>
            <a:r>
              <a:rPr lang="en-US" sz="2000" dirty="0" smtClean="0"/>
              <a:t>Glass shield (inside)</a:t>
            </a:r>
          </a:p>
          <a:p>
            <a:pPr marL="914400" lvl="1" indent="-341313">
              <a:buFont typeface="+mj-lt"/>
              <a:buAutoNum type="arabicPeriod"/>
            </a:pPr>
            <a:r>
              <a:rPr lang="en-US" sz="2000" dirty="0" smtClean="0"/>
              <a:t>Glass shield (outside) plus other outer surfaces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Use </a:t>
            </a:r>
            <a:r>
              <a:rPr lang="en-US" sz="2400" dirty="0"/>
              <a:t>bleach (or </a:t>
            </a:r>
            <a:r>
              <a:rPr lang="en-US" sz="2400" dirty="0" err="1"/>
              <a:t>Envirocleanse</a:t>
            </a:r>
            <a:r>
              <a:rPr lang="en-US" sz="2400" dirty="0"/>
              <a:t>) to wash and scrub </a:t>
            </a:r>
            <a:r>
              <a:rPr lang="en-US" sz="2400" dirty="0" smtClean="0"/>
              <a:t>all areas</a:t>
            </a:r>
            <a:endParaRPr lang="en-US" sz="2400" dirty="0"/>
          </a:p>
          <a:p>
            <a:pPr lvl="1"/>
            <a:r>
              <a:rPr lang="en-US" sz="2000" dirty="0"/>
              <a:t>After </a:t>
            </a:r>
            <a:r>
              <a:rPr lang="en-US" sz="2000" dirty="0" smtClean="0"/>
              <a:t>washing, rinse/wipe with </a:t>
            </a:r>
            <a:r>
              <a:rPr lang="en-US" sz="2000" dirty="0"/>
              <a:t>sterile water and </a:t>
            </a:r>
            <a:r>
              <a:rPr lang="en-US" sz="2000" dirty="0" smtClean="0"/>
              <a:t>gauze</a:t>
            </a:r>
            <a:endParaRPr lang="en-US" sz="2000" dirty="0"/>
          </a:p>
          <a:p>
            <a:pPr lvl="1"/>
            <a:r>
              <a:rPr lang="en-US" sz="2000" dirty="0"/>
              <a:t>Use new sterile gauze pads frequently</a:t>
            </a:r>
          </a:p>
          <a:p>
            <a:pPr lvl="1"/>
            <a:r>
              <a:rPr lang="en-US" sz="2000" dirty="0"/>
              <a:t>Dispose of gauze in </a:t>
            </a:r>
            <a:r>
              <a:rPr lang="en-US" sz="2000" dirty="0" err="1"/>
              <a:t>ziplock</a:t>
            </a:r>
            <a:r>
              <a:rPr lang="en-US" sz="2000" dirty="0"/>
              <a:t> bag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4607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&amp; Maintenance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752600"/>
            <a:ext cx="8229600" cy="4495800"/>
          </a:xfrm>
        </p:spPr>
        <p:txBody>
          <a:bodyPr/>
          <a:lstStyle/>
          <a:p>
            <a:r>
              <a:rPr lang="en-US" dirty="0" smtClean="0"/>
              <a:t>Complete the appropriate/corresponding Pharmacy Records Forms when any of the following are completed:</a:t>
            </a:r>
          </a:p>
          <a:p>
            <a:pPr lvl="1"/>
            <a:r>
              <a:rPr lang="en-US" dirty="0" smtClean="0"/>
              <a:t>Cleaning</a:t>
            </a:r>
          </a:p>
          <a:p>
            <a:pPr lvl="2"/>
            <a:r>
              <a:rPr lang="en-US" dirty="0" smtClean="0"/>
              <a:t>Daily</a:t>
            </a:r>
          </a:p>
          <a:p>
            <a:pPr lvl="2"/>
            <a:r>
              <a:rPr lang="en-US" dirty="0" smtClean="0"/>
              <a:t>Weekly</a:t>
            </a:r>
          </a:p>
          <a:p>
            <a:pPr lvl="2"/>
            <a:r>
              <a:rPr lang="en-US" dirty="0" smtClean="0"/>
              <a:t>Monthly</a:t>
            </a:r>
          </a:p>
          <a:p>
            <a:pPr lvl="1"/>
            <a:r>
              <a:rPr lang="en-US" dirty="0" smtClean="0"/>
              <a:t>Decontamination </a:t>
            </a:r>
          </a:p>
          <a:p>
            <a:pPr lvl="1"/>
            <a:r>
              <a:rPr lang="en-US" dirty="0" smtClean="0"/>
              <a:t>Maintenance/certification</a:t>
            </a:r>
          </a:p>
          <a:p>
            <a:pPr lvl="1"/>
            <a:r>
              <a:rPr lang="en-US" dirty="0" smtClean="0"/>
              <a:t>Aseptic technique validation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05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Cleaning &amp; Maintenance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343974"/>
              </p:ext>
            </p:extLst>
          </p:nvPr>
        </p:nvGraphicFramePr>
        <p:xfrm>
          <a:off x="463550" y="1752600"/>
          <a:ext cx="8223250" cy="30689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98650"/>
                <a:gridCol w="6324600"/>
              </a:tblGrid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 anchor="ctr"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Each shift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Clean the biosafety cabinet</a:t>
                      </a:r>
                      <a:endParaRPr lang="en-US" dirty="0"/>
                    </a:p>
                  </a:txBody>
                  <a:tcPr anchor="ctr"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Daily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Ensure</a:t>
                      </a:r>
                      <a:r>
                        <a:rPr lang="en-US" baseline="0" dirty="0" smtClean="0"/>
                        <a:t> pharmacy areas are clean and tidy; remove trash and waste</a:t>
                      </a:r>
                      <a:endParaRPr lang="en-US" dirty="0"/>
                    </a:p>
                  </a:txBody>
                  <a:tcPr anchor="ctr"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Terminal cleaning of pharmacy areas</a:t>
                      </a:r>
                      <a:endParaRPr lang="en-US" dirty="0"/>
                    </a:p>
                  </a:txBody>
                  <a:tcPr anchor="ctr"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Every 6 months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BSC inspection and</a:t>
                      </a:r>
                      <a:r>
                        <a:rPr lang="en-US" baseline="0" dirty="0" smtClean="0"/>
                        <a:t> certification by qualified vendor</a:t>
                      </a:r>
                      <a:endParaRPr lang="en-US" dirty="0" smtClean="0"/>
                    </a:p>
                  </a:txBody>
                  <a:tcPr anchor="ctr"/>
                </a:tc>
              </a:tr>
              <a:tr h="485775">
                <a:tc>
                  <a:txBody>
                    <a:bodyPr/>
                    <a:lstStyle/>
                    <a:p>
                      <a:r>
                        <a:rPr lang="en-US" dirty="0" smtClean="0"/>
                        <a:t>Annually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Aseptic</a:t>
                      </a:r>
                      <a:r>
                        <a:rPr lang="en-US" baseline="0" dirty="0" smtClean="0"/>
                        <a:t> technique re-validation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624" y="5257800"/>
            <a:ext cx="8258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If any signs of failure to adhere to aseptic technique, or if the BSC is not re-certified, then additional steps are required to ensure re-validation of technique and re-certification of the BSC </a:t>
            </a: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85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video on </a:t>
            </a:r>
            <a:r>
              <a:rPr lang="en-US" dirty="0" smtClean="0"/>
              <a:t>cleaning the biosafety cabinet</a:t>
            </a:r>
            <a:endParaRPr lang="en-US" dirty="0"/>
          </a:p>
          <a:p>
            <a:r>
              <a:rPr lang="en-US" dirty="0"/>
              <a:t>Complete practice questions</a:t>
            </a:r>
          </a:p>
          <a:p>
            <a:r>
              <a:rPr lang="en-US" dirty="0"/>
              <a:t>Review answer fields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222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31150" cy="1600199"/>
          </a:xfrm>
          <a:ln w="76200">
            <a:solidFill>
              <a:srgbClr val="C00000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Global </a:t>
            </a:r>
            <a:r>
              <a:rPr lang="en-US" sz="3200" dirty="0"/>
              <a:t>HOPE </a:t>
            </a:r>
            <a:r>
              <a:rPr lang="en-US" sz="3200" dirty="0" smtClean="0"/>
              <a:t>Pharmacy Education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703"/>
          <a:stretch/>
        </p:blipFill>
        <p:spPr>
          <a:xfrm>
            <a:off x="2384245" y="3352800"/>
            <a:ext cx="4397555" cy="32061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113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By the end of this presentation, the participant should be able to:</a:t>
            </a:r>
          </a:p>
          <a:p>
            <a:pPr marL="0" indent="0">
              <a:buNone/>
            </a:pPr>
            <a:endParaRPr lang="en-US" sz="1600" i="1" dirty="0" smtClean="0"/>
          </a:p>
          <a:p>
            <a:pPr lvl="1"/>
            <a:r>
              <a:rPr lang="en-US" dirty="0" smtClean="0"/>
              <a:t>Determine the frequency by which pharmacy areas should be cleaned</a:t>
            </a:r>
          </a:p>
          <a:p>
            <a:pPr lvl="1"/>
            <a:r>
              <a:rPr lang="en-US" dirty="0" smtClean="0"/>
              <a:t>Describe the steps necessary </a:t>
            </a:r>
            <a:r>
              <a:rPr lang="en-US" dirty="0"/>
              <a:t>to clean the </a:t>
            </a:r>
            <a:r>
              <a:rPr lang="en-US" dirty="0" smtClean="0"/>
              <a:t>biosafety </a:t>
            </a:r>
            <a:r>
              <a:rPr lang="en-US" dirty="0"/>
              <a:t>cabinet </a:t>
            </a:r>
            <a:endParaRPr lang="en-US" dirty="0" smtClean="0"/>
          </a:p>
          <a:p>
            <a:pPr lvl="1"/>
            <a:r>
              <a:rPr lang="en-US" dirty="0" smtClean="0"/>
              <a:t>Summarize the risks of inadequate cleaning and maintenance</a:t>
            </a:r>
          </a:p>
        </p:txBody>
      </p:sp>
    </p:spTree>
    <p:extLst>
      <p:ext uri="{BB962C8B-B14F-4D97-AF65-F5344CB8AC3E}">
        <p14:creationId xmlns:p14="http://schemas.microsoft.com/office/powerpoint/2010/main" val="14084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Pharmacy Area Cleaning: </a:t>
            </a:r>
            <a:r>
              <a:rPr lang="en-US" dirty="0" smtClean="0">
                <a:solidFill>
                  <a:srgbClr val="C00000"/>
                </a:solidFill>
              </a:rPr>
              <a:t>Daily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tasks should be completed </a:t>
            </a:r>
            <a:r>
              <a:rPr lang="en-US" b="1" u="sng" dirty="0" smtClean="0"/>
              <a:t>at least once a day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Ensure floors and counters </a:t>
            </a:r>
            <a:r>
              <a:rPr lang="en-US" dirty="0" smtClean="0"/>
              <a:t>are clean </a:t>
            </a:r>
            <a:r>
              <a:rPr lang="en-US" dirty="0" smtClean="0"/>
              <a:t>and tidy</a:t>
            </a:r>
          </a:p>
          <a:p>
            <a:pPr lvl="1"/>
            <a:r>
              <a:rPr lang="en-US" dirty="0" smtClean="0"/>
              <a:t>Remove trash and waste bins (including hazardous and sharps containers) to appropriate disposal location</a:t>
            </a:r>
          </a:p>
          <a:p>
            <a:pPr lvl="1"/>
            <a:r>
              <a:rPr lang="en-US" dirty="0" smtClean="0"/>
              <a:t>Clean Biosafety cabinet at start and end of a shift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924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Pharmacy Area Cleaning: </a:t>
            </a:r>
            <a:r>
              <a:rPr lang="en-US" dirty="0" smtClean="0">
                <a:solidFill>
                  <a:srgbClr val="C00000"/>
                </a:solidFill>
              </a:rPr>
              <a:t>Weekly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676400"/>
            <a:ext cx="8229600" cy="4724400"/>
          </a:xfrm>
        </p:spPr>
        <p:txBody>
          <a:bodyPr/>
          <a:lstStyle/>
          <a:p>
            <a:r>
              <a:rPr lang="en-US" sz="2400" dirty="0" smtClean="0"/>
              <a:t>The pharmacy workroom, ante room, and clean room should be deep/“terminal” cleaned </a:t>
            </a:r>
            <a:r>
              <a:rPr lang="en-US" sz="2400" b="1" u="sng" dirty="0" smtClean="0"/>
              <a:t>at least once a week</a:t>
            </a:r>
          </a:p>
          <a:p>
            <a:endParaRPr lang="en-US" sz="2400" dirty="0" smtClean="0"/>
          </a:p>
          <a:p>
            <a:r>
              <a:rPr lang="en-US" sz="2400" dirty="0" smtClean="0"/>
              <a:t>Ensure all areas are cleaned:</a:t>
            </a:r>
          </a:p>
          <a:p>
            <a:pPr lvl="1"/>
            <a:r>
              <a:rPr lang="en-US" sz="2000" dirty="0" smtClean="0"/>
              <a:t>Ceilings</a:t>
            </a:r>
          </a:p>
          <a:p>
            <a:pPr lvl="1"/>
            <a:r>
              <a:rPr lang="en-US" sz="2000" dirty="0" smtClean="0"/>
              <a:t>Walls</a:t>
            </a:r>
          </a:p>
          <a:p>
            <a:pPr lvl="1"/>
            <a:r>
              <a:rPr lang="en-US" sz="2000" dirty="0" smtClean="0"/>
              <a:t>Sinks</a:t>
            </a:r>
          </a:p>
          <a:p>
            <a:pPr lvl="1"/>
            <a:r>
              <a:rPr lang="en-US" sz="2000" dirty="0" smtClean="0"/>
              <a:t>Counters</a:t>
            </a:r>
          </a:p>
          <a:p>
            <a:pPr lvl="1"/>
            <a:r>
              <a:rPr lang="en-US" sz="2000" dirty="0" smtClean="0"/>
              <a:t>Tables</a:t>
            </a:r>
          </a:p>
          <a:p>
            <a:pPr lvl="1"/>
            <a:r>
              <a:rPr lang="en-US" sz="2000" dirty="0" smtClean="0"/>
              <a:t>Sides and legs of the biosafety cabinet</a:t>
            </a:r>
          </a:p>
          <a:p>
            <a:pPr lvl="1"/>
            <a:r>
              <a:rPr lang="en-US" sz="2000" dirty="0" smtClean="0"/>
              <a:t>Chairs/stools</a:t>
            </a:r>
          </a:p>
          <a:p>
            <a:pPr lvl="1"/>
            <a:r>
              <a:rPr lang="en-US" sz="2000" dirty="0" smtClean="0"/>
              <a:t>Air vents/returns</a:t>
            </a:r>
          </a:p>
          <a:p>
            <a:pPr lvl="1"/>
            <a:r>
              <a:rPr lang="en-US" sz="2000" dirty="0" smtClean="0"/>
              <a:t>Floor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171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Pharmacy Area Cleaning: </a:t>
            </a:r>
            <a:r>
              <a:rPr lang="en-US" dirty="0" smtClean="0">
                <a:solidFill>
                  <a:srgbClr val="C00000"/>
                </a:solidFill>
              </a:rPr>
              <a:t>Monthly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tasks should be completed </a:t>
            </a:r>
            <a:r>
              <a:rPr lang="en-US" b="1" u="sng" dirty="0" smtClean="0"/>
              <a:t>at least once monthly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Remove all supplies/medications from storage locations (e.g., shelves, refrigerators)</a:t>
            </a:r>
          </a:p>
          <a:p>
            <a:pPr lvl="1"/>
            <a:r>
              <a:rPr lang="en-US" sz="2400" dirty="0" smtClean="0"/>
              <a:t>Wipe down all bins, cabinets, shelves</a:t>
            </a:r>
          </a:p>
          <a:p>
            <a:pPr lvl="1"/>
            <a:r>
              <a:rPr lang="en-US" sz="2400" dirty="0" smtClean="0"/>
              <a:t>Wipe all medication preparation areas</a:t>
            </a:r>
          </a:p>
          <a:p>
            <a:pPr lvl="1"/>
            <a:r>
              <a:rPr lang="en-US" sz="2400" dirty="0" smtClean="0"/>
              <a:t>Replace all supplies/medications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1913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Biosafety Cabinet Maintenance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Maintenance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All biosafety cabinets (BSCs) should be inspected a minimum of </a:t>
            </a:r>
            <a:r>
              <a:rPr lang="en-US" b="1" dirty="0" smtClean="0"/>
              <a:t>every 6 months</a:t>
            </a:r>
          </a:p>
          <a:p>
            <a:endParaRPr lang="en-US" b="1" dirty="0" smtClean="0"/>
          </a:p>
          <a:p>
            <a:r>
              <a:rPr lang="en-US" dirty="0" smtClean="0"/>
              <a:t>BSC inspection should be completed by a NSF-certified external vendor</a:t>
            </a:r>
          </a:p>
          <a:p>
            <a:pPr lvl="1"/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46575" cy="63976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Cleaning &amp; Decontamination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339966"/>
                </a:solidFill>
              </a:rPr>
              <a:t>Clean</a:t>
            </a:r>
            <a:r>
              <a:rPr lang="en-US" dirty="0" smtClean="0">
                <a:solidFill>
                  <a:srgbClr val="339966"/>
                </a:solidFill>
              </a:rPr>
              <a:t> </a:t>
            </a:r>
            <a:r>
              <a:rPr lang="en-US" dirty="0" smtClean="0"/>
              <a:t>the BSC at </a:t>
            </a:r>
            <a:r>
              <a:rPr lang="en-US" dirty="0"/>
              <a:t>the </a:t>
            </a:r>
            <a:r>
              <a:rPr lang="en-US" u="sng" dirty="0"/>
              <a:t>beginning and end </a:t>
            </a:r>
            <a:r>
              <a:rPr lang="en-US" dirty="0"/>
              <a:t>of each </a:t>
            </a:r>
            <a:r>
              <a:rPr lang="en-US" dirty="0" smtClean="0"/>
              <a:t>shift, when a spill occurs, or if the blower was turned off</a:t>
            </a:r>
          </a:p>
          <a:p>
            <a:endParaRPr lang="en-US" dirty="0"/>
          </a:p>
          <a:p>
            <a:r>
              <a:rPr lang="en-US" b="1" i="1" dirty="0" smtClean="0">
                <a:solidFill>
                  <a:srgbClr val="7030A0"/>
                </a:solidFill>
              </a:rPr>
              <a:t>Decontaminate</a:t>
            </a:r>
            <a:r>
              <a:rPr lang="en-US" dirty="0" smtClean="0"/>
              <a:t> the </a:t>
            </a:r>
            <a:r>
              <a:rPr lang="en-US" dirty="0"/>
              <a:t>B</a:t>
            </a:r>
            <a:r>
              <a:rPr lang="en-US" dirty="0" smtClean="0"/>
              <a:t>SC at least </a:t>
            </a:r>
            <a:r>
              <a:rPr lang="en-US" u="sng" dirty="0" smtClean="0"/>
              <a:t>once a month</a:t>
            </a:r>
            <a:r>
              <a:rPr lang="en-US" dirty="0" smtClean="0"/>
              <a:t> and</a:t>
            </a:r>
            <a:endParaRPr lang="en-US" u="sng" dirty="0" smtClean="0"/>
          </a:p>
          <a:p>
            <a:pPr lvl="1"/>
            <a:r>
              <a:rPr lang="en-US" dirty="0" smtClean="0"/>
              <a:t>When a spill enters the air intake vents</a:t>
            </a:r>
          </a:p>
          <a:p>
            <a:pPr lvl="1"/>
            <a:r>
              <a:rPr lang="en-US" dirty="0" smtClean="0"/>
              <a:t>Before moving or servicing the cabinet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96390"/>
            <a:ext cx="495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NSF = National Sanitation Foundation; www.nsf.org</a:t>
            </a:r>
            <a:endParaRPr lang="en-US" sz="10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725" y="5124450"/>
            <a:ext cx="9715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20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Biosafety Cabinet </a:t>
            </a:r>
            <a:r>
              <a:rPr lang="en-US" dirty="0" smtClean="0">
                <a:solidFill>
                  <a:srgbClr val="339966"/>
                </a:solidFill>
              </a:rPr>
              <a:t>Cleaning</a:t>
            </a:r>
            <a:endParaRPr lang="en-US" dirty="0">
              <a:solidFill>
                <a:srgbClr val="33996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3550" y="1676400"/>
            <a:ext cx="8070850" cy="4876800"/>
          </a:xfrm>
        </p:spPr>
        <p:txBody>
          <a:bodyPr/>
          <a:lstStyle/>
          <a:p>
            <a:r>
              <a:rPr lang="en-US" sz="2000" dirty="0" smtClean="0"/>
              <a:t>Alternate cleaning materials/chemicals each week, per table below</a:t>
            </a:r>
          </a:p>
          <a:p>
            <a:r>
              <a:rPr lang="en-US" sz="2000" i="1" dirty="0" smtClean="0"/>
              <a:t>Note: Cleaning procedure steps are on the following slide</a:t>
            </a:r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en-US" sz="2000" i="1" dirty="0"/>
          </a:p>
          <a:p>
            <a:endParaRPr lang="en-US" sz="2000" i="1" dirty="0" smtClean="0"/>
          </a:p>
          <a:p>
            <a:endParaRPr lang="en-US" sz="2000" i="1" dirty="0"/>
          </a:p>
          <a:p>
            <a:r>
              <a:rPr lang="en-US" sz="2000" dirty="0" smtClean="0"/>
              <a:t>*Sterile </a:t>
            </a:r>
            <a:r>
              <a:rPr lang="en-US" sz="2000" dirty="0"/>
              <a:t>gauze should be 4 inch x 4 inch in size, and </a:t>
            </a:r>
            <a:r>
              <a:rPr lang="en-US" sz="2000" dirty="0" smtClean="0"/>
              <a:t>4-ply</a:t>
            </a:r>
          </a:p>
          <a:p>
            <a:pPr lvl="1"/>
            <a:r>
              <a:rPr lang="en-US" sz="2000" b="1" dirty="0" smtClean="0">
                <a:solidFill>
                  <a:srgbClr val="C00000"/>
                </a:solidFill>
              </a:rPr>
              <a:t>Do </a:t>
            </a:r>
            <a:r>
              <a:rPr lang="en-US" sz="2000" b="1" dirty="0">
                <a:solidFill>
                  <a:srgbClr val="C00000"/>
                </a:solidFill>
              </a:rPr>
              <a:t>not use other materials (wool, sponges, etc.) as they will leave non-sterile particulate matter</a:t>
            </a:r>
          </a:p>
          <a:p>
            <a:pPr marL="0" indent="0">
              <a:buNone/>
            </a:pPr>
            <a:endParaRPr lang="en-US" sz="2000" i="1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02091"/>
              </p:ext>
            </p:extLst>
          </p:nvPr>
        </p:nvGraphicFramePr>
        <p:xfrm>
          <a:off x="609600" y="2509520"/>
          <a:ext cx="7848600" cy="27482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81075"/>
                <a:gridCol w="3183488"/>
                <a:gridCol w="36840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Week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Step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Step 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Spray 10% bleach solution and allow to remain on the surface for 2</a:t>
                      </a:r>
                      <a:r>
                        <a:rPr lang="en-US" baseline="0" dirty="0" smtClean="0"/>
                        <a:t> minutes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Wipe (per cleaning procedure</a:t>
                      </a:r>
                      <a:r>
                        <a:rPr lang="en-US" baseline="0" dirty="0" smtClean="0"/>
                        <a:t>) with sterile gauze* soaked with sterile 70% isopropyl alcohol to remove all residue</a:t>
                      </a:r>
                      <a:endParaRPr lang="en-US" dirty="0" smtClean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</a:t>
                      </a:r>
                      <a:r>
                        <a:rPr lang="en-US" dirty="0" err="1" smtClean="0"/>
                        <a:t>Envirocleanse</a:t>
                      </a:r>
                      <a:r>
                        <a:rPr lang="en-US" dirty="0" smtClean="0"/>
                        <a:t> spray (per cleaning procedure) and allow to</a:t>
                      </a:r>
                      <a:r>
                        <a:rPr lang="en-US" baseline="0" dirty="0" smtClean="0"/>
                        <a:t> remain on the surface for 2 minutes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Wipe (per cleaning procedure</a:t>
                      </a:r>
                      <a:r>
                        <a:rPr lang="en-US" baseline="0" dirty="0" smtClean="0"/>
                        <a:t>) with sterile gauze* soaked with sterile 70% isopropyl alcohol to remove all residue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59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" y="609600"/>
            <a:ext cx="8258176" cy="685800"/>
          </a:xfrm>
        </p:spPr>
        <p:txBody>
          <a:bodyPr/>
          <a:lstStyle/>
          <a:p>
            <a:r>
              <a:rPr lang="en-US" dirty="0" smtClean="0"/>
              <a:t>Biosafety Cabinet </a:t>
            </a:r>
            <a:r>
              <a:rPr lang="en-US" dirty="0" smtClean="0">
                <a:solidFill>
                  <a:srgbClr val="339966"/>
                </a:solidFill>
              </a:rPr>
              <a:t>Cleaning</a:t>
            </a:r>
            <a:r>
              <a:rPr lang="en-US" dirty="0" smtClean="0"/>
              <a:t> Procedure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524457"/>
              </p:ext>
            </p:extLst>
          </p:nvPr>
        </p:nvGraphicFramePr>
        <p:xfrm>
          <a:off x="539750" y="1219200"/>
          <a:ext cx="837565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457200" y="1676400"/>
            <a:ext cx="609600" cy="4495800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81001"/>
            <a:ext cx="891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These steps are for a vertical laminar airflow cabinet; different procedures are required for a horizontal laminar airflow cabinet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78491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Biosafety Cabinet </a:t>
            </a:r>
            <a:r>
              <a:rPr lang="en-US" dirty="0" smtClean="0">
                <a:solidFill>
                  <a:srgbClr val="7030A0"/>
                </a:solidFill>
              </a:rPr>
              <a:t>Decontamination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600200"/>
            <a:ext cx="8229600" cy="4648200"/>
          </a:xfrm>
        </p:spPr>
        <p:txBody>
          <a:bodyPr/>
          <a:lstStyle/>
          <a:p>
            <a:r>
              <a:rPr lang="en-US" sz="2400" dirty="0" smtClean="0"/>
              <a:t>Assemble the following supplies</a:t>
            </a:r>
          </a:p>
          <a:p>
            <a:pPr lvl="1"/>
            <a:r>
              <a:rPr lang="en-US" sz="2000" dirty="0" smtClean="0"/>
              <a:t>Screwdriver</a:t>
            </a:r>
          </a:p>
          <a:p>
            <a:pPr lvl="1"/>
            <a:r>
              <a:rPr lang="en-US" sz="2000" dirty="0" smtClean="0"/>
              <a:t>Chemo gloves (2 pair)*</a:t>
            </a:r>
          </a:p>
          <a:p>
            <a:pPr lvl="1"/>
            <a:r>
              <a:rPr lang="en-US" sz="2000" dirty="0" smtClean="0"/>
              <a:t>Chemo gown (1)*</a:t>
            </a:r>
          </a:p>
          <a:p>
            <a:pPr lvl="1"/>
            <a:r>
              <a:rPr lang="en-US" sz="2000" dirty="0" smtClean="0"/>
              <a:t>Dust and mist respirator mask (1)*</a:t>
            </a:r>
          </a:p>
          <a:p>
            <a:pPr lvl="1"/>
            <a:r>
              <a:rPr lang="en-US" sz="2000" dirty="0" smtClean="0"/>
              <a:t>Disposable safety glasses (1)*</a:t>
            </a:r>
          </a:p>
          <a:p>
            <a:pPr lvl="1"/>
            <a:r>
              <a:rPr lang="en-US" sz="2000" dirty="0" smtClean="0"/>
              <a:t>Chemo waste bag (2)*</a:t>
            </a:r>
          </a:p>
          <a:p>
            <a:pPr lvl="1"/>
            <a:r>
              <a:rPr lang="en-US" sz="2000" dirty="0" smtClean="0"/>
              <a:t>Spill towels (3)*</a:t>
            </a:r>
          </a:p>
          <a:p>
            <a:pPr lvl="1"/>
            <a:r>
              <a:rPr lang="en-US" sz="2000" dirty="0" smtClean="0"/>
              <a:t>Chemo spill pads (2)*</a:t>
            </a:r>
          </a:p>
          <a:p>
            <a:pPr lvl="1"/>
            <a:r>
              <a:rPr lang="en-US" sz="2000" dirty="0" smtClean="0"/>
              <a:t>Shoe covers (1 pair)*</a:t>
            </a:r>
          </a:p>
          <a:p>
            <a:pPr lvl="1"/>
            <a:r>
              <a:rPr lang="en-US" sz="2000" dirty="0" smtClean="0"/>
              <a:t>Sterile water for irrigation (2 x 1 liter bottles)</a:t>
            </a:r>
          </a:p>
          <a:p>
            <a:pPr lvl="1"/>
            <a:r>
              <a:rPr lang="en-US" sz="2000" dirty="0" smtClean="0"/>
              <a:t>Sterile gauze pads</a:t>
            </a:r>
          </a:p>
          <a:p>
            <a:pPr lvl="1"/>
            <a:r>
              <a:rPr lang="en-US" sz="2000" dirty="0" smtClean="0"/>
              <a:t>Bleach solution or </a:t>
            </a:r>
            <a:r>
              <a:rPr lang="en-US" sz="2000" dirty="0" err="1" smtClean="0"/>
              <a:t>Envirocleanse</a:t>
            </a:r>
            <a:r>
              <a:rPr lang="en-US" sz="2000" dirty="0" smtClean="0"/>
              <a:t> (depending on which product is in use for cleaning that week)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81001"/>
            <a:ext cx="673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*These items may be present in a Chemo Spill Kit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6874870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E71E30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E71E3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Owner xmlns="575b49ce-9e05-42db-9ebf-dd00531614c7">
      <UserInfo>
        <DisplayName/>
        <AccountId xsi:nil="true"/>
        <AccountType/>
      </UserInfo>
    </Document_x0020_Owner>
    <Type_x0020_of_x0020_Document xmlns="575b49ce-9e05-42db-9ebf-dd00531614c7">Graphics &amp; Letterhead</Type_x0020_of_x0020_Docu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5E709900C7B44A8A3A9058554C8626" ma:contentTypeVersion="" ma:contentTypeDescription="Create a new document." ma:contentTypeScope="" ma:versionID="a83b7bedd3a0e56307ae40e8a22c360e">
  <xsd:schema xmlns:xsd="http://www.w3.org/2001/XMLSchema" xmlns:xs="http://www.w3.org/2001/XMLSchema" xmlns:p="http://schemas.microsoft.com/office/2006/metadata/properties" xmlns:ns2="575b49ce-9e05-42db-9ebf-dd00531614c7" targetNamespace="http://schemas.microsoft.com/office/2006/metadata/properties" ma:root="true" ma:fieldsID="9e624bef16be7c9d7fc6e3584f01a8fb" ns2:_="">
    <xsd:import namespace="575b49ce-9e05-42db-9ebf-dd00531614c7"/>
    <xsd:element name="properties">
      <xsd:complexType>
        <xsd:sequence>
          <xsd:element name="documentManagement">
            <xsd:complexType>
              <xsd:all>
                <xsd:element ref="ns2:Document_x0020_Owner" minOccurs="0"/>
                <xsd:element ref="ns2:Type_x0020_of_x0020_Documen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b49ce-9e05-42db-9ebf-dd00531614c7" elementFormDefault="qualified">
    <xsd:import namespace="http://schemas.microsoft.com/office/2006/documentManagement/types"/>
    <xsd:import namespace="http://schemas.microsoft.com/office/infopath/2007/PartnerControls"/>
    <xsd:element name="Document_x0020_Owner" ma:index="8" nillable="true" ma:displayName="Document Owner" ma:description="The person responsible for the document." ma:list="UserInfo" ma:SharePointGroup="0" ma:internalName="Document_x0020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ype_x0020_of_x0020_Document" ma:index="9" ma:displayName="Type of Document" ma:default="Other" ma:format="Dropdown" ma:indexed="true" ma:internalName="Type_x0020_of_x0020_Document">
      <xsd:simpleType>
        <xsd:restriction base="dms:Choice">
          <xsd:enumeration value="Credentialing"/>
          <xsd:enumeration value="Directory"/>
          <xsd:enumeration value="Forms"/>
          <xsd:enumeration value="Graphics &amp; Letterhead"/>
          <xsd:enumeration value="Instructions"/>
          <xsd:enumeration value="Policies and Procedures"/>
          <xsd:enumeration value="Procedures"/>
          <xsd:enumeration value="Travel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97E046-4846-4478-B8F7-FD420893C1C7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575b49ce-9e05-42db-9ebf-dd00531614c7"/>
  </ds:schemaRefs>
</ds:datastoreItem>
</file>

<file path=customXml/itemProps2.xml><?xml version="1.0" encoding="utf-8"?>
<ds:datastoreItem xmlns:ds="http://schemas.openxmlformats.org/officeDocument/2006/customXml" ds:itemID="{58D3D0C2-5738-48FE-99A0-3D91F341C6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5b49ce-9e05-42db-9ebf-dd00531614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1A9CAB-AF6A-42BE-A7D9-34C8FBE504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4166</TotalTime>
  <Words>959</Words>
  <Application>Microsoft Office PowerPoint</Application>
  <PresentationFormat>On-screen Show (4:3)</PresentationFormat>
  <Paragraphs>150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Default Design</vt:lpstr>
      <vt:lpstr>TXCH Global HOPE</vt:lpstr>
      <vt:lpstr>Objectives</vt:lpstr>
      <vt:lpstr>Pharmacy Area Cleaning: Daily</vt:lpstr>
      <vt:lpstr>Pharmacy Area Cleaning: Weekly</vt:lpstr>
      <vt:lpstr>Pharmacy Area Cleaning: Monthly</vt:lpstr>
      <vt:lpstr>Biosafety Cabinet Maintenance</vt:lpstr>
      <vt:lpstr>Biosafety Cabinet Cleaning</vt:lpstr>
      <vt:lpstr>Biosafety Cabinet Cleaning Procedure</vt:lpstr>
      <vt:lpstr>Biosafety Cabinet Decontamination</vt:lpstr>
      <vt:lpstr>Biosafety Cabinet Decontamination</vt:lpstr>
      <vt:lpstr>Biosafety Cabinet Decontamination</vt:lpstr>
      <vt:lpstr>Cleaning &amp; Maintenance Records</vt:lpstr>
      <vt:lpstr>Cleaning &amp; Maintenance Summary</vt:lpstr>
      <vt:lpstr>What’s Next?</vt:lpstr>
      <vt:lpstr>PowerPoint Presentation</vt:lpstr>
    </vt:vector>
  </TitlesOfParts>
  <Company>Texas Children's Hospital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2016</dc:title>
  <dc:creator>Information Services</dc:creator>
  <cp:lastModifiedBy>Bernhardt, Melanie B. (Brooke)</cp:lastModifiedBy>
  <cp:revision>444</cp:revision>
  <dcterms:created xsi:type="dcterms:W3CDTF">2009-02-02T20:52:06Z</dcterms:created>
  <dcterms:modified xsi:type="dcterms:W3CDTF">2019-11-20T18:58:30Z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0x010100525E709900C7B44A8A3A9058554C8626</vt:lpwstr>
  </property>
  <property fmtid="{D5CDD505-2E9C-101B-9397-08002B2CF9AE}" pid="3" name="ArticulateGUID">
    <vt:lpwstr>2D13A29F-5026-4DF8-907C-79B3FE8A69FE</vt:lpwstr>
  </property>
  <property fmtid="{D5CDD505-2E9C-101B-9397-08002B2CF9AE}" pid="4" name="ArticulatePath">
    <vt:lpwstr>Template</vt:lpwstr>
  </property>
</Properties>
</file>